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9" r:id="rId2"/>
    <p:sldId id="256" r:id="rId3"/>
    <p:sldId id="257" r:id="rId4"/>
    <p:sldId id="260" r:id="rId5"/>
    <p:sldId id="261" r:id="rId6"/>
    <p:sldId id="258" r:id="rId7"/>
    <p:sldId id="264" r:id="rId8"/>
    <p:sldId id="269" r:id="rId9"/>
    <p:sldId id="270" r:id="rId10"/>
    <p:sldId id="271" r:id="rId11"/>
    <p:sldId id="272"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34DB4A-70AF-2C46-BB9E-C3A853C7BCAF}" v="23" dt="2024-11-10T16:08:04.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436" autoAdjust="0"/>
    <p:restoredTop sz="94660"/>
  </p:normalViewPr>
  <p:slideViewPr>
    <p:cSldViewPr snapToGrid="0">
      <p:cViewPr varScale="1">
        <p:scale>
          <a:sx n="82" d="100"/>
          <a:sy n="82" d="100"/>
        </p:scale>
        <p:origin x="184"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Huy 20226109" userId="9302620b-0d31-4c19-b1ef-13acbf3248bc" providerId="ADAL" clId="{D89F265D-E613-934B-80EF-A5D0C8CFF9BF}"/>
    <pc:docChg chg="undo custSel addSld delSld modSld">
      <pc:chgData name="Tran Quang Huy 20226109" userId="9302620b-0d31-4c19-b1ef-13acbf3248bc" providerId="ADAL" clId="{D89F265D-E613-934B-80EF-A5D0C8CFF9BF}" dt="2024-10-01T02:14:46.749" v="557" actId="1076"/>
      <pc:docMkLst>
        <pc:docMk/>
      </pc:docMkLst>
      <pc:sldChg chg="delSp modSp mod modTransition">
        <pc:chgData name="Tran Quang Huy 20226109" userId="9302620b-0d31-4c19-b1ef-13acbf3248bc" providerId="ADAL" clId="{D89F265D-E613-934B-80EF-A5D0C8CFF9BF}" dt="2024-10-01T00:52:52.131" v="159" actId="478"/>
        <pc:sldMkLst>
          <pc:docMk/>
          <pc:sldMk cId="1234004128" sldId="256"/>
        </pc:sldMkLst>
      </pc:sldChg>
      <pc:sldChg chg="modSp modTransition">
        <pc:chgData name="Tran Quang Huy 20226109" userId="9302620b-0d31-4c19-b1ef-13acbf3248bc" providerId="ADAL" clId="{D89F265D-E613-934B-80EF-A5D0C8CFF9BF}" dt="2024-09-30T15:05:29.871" v="106"/>
        <pc:sldMkLst>
          <pc:docMk/>
          <pc:sldMk cId="743172911" sldId="257"/>
        </pc:sldMkLst>
        <pc:spChg chg="mod">
          <ac:chgData name="Tran Quang Huy 20226109" userId="9302620b-0d31-4c19-b1ef-13acbf3248bc" providerId="ADAL" clId="{D89F265D-E613-934B-80EF-A5D0C8CFF9BF}" dt="2024-09-30T15:03:26.587" v="43"/>
          <ac:spMkLst>
            <pc:docMk/>
            <pc:sldMk cId="743172911" sldId="257"/>
            <ac:spMk id="9" creationId="{99BF4829-01AB-4F75-A03B-DF4FC4C312C6}"/>
          </ac:spMkLst>
        </pc:spChg>
      </pc:sldChg>
      <pc:sldChg chg="addSp modSp mod modTransition modAnim">
        <pc:chgData name="Tran Quang Huy 20226109" userId="9302620b-0d31-4c19-b1ef-13acbf3248bc" providerId="ADAL" clId="{D89F265D-E613-934B-80EF-A5D0C8CFF9BF}" dt="2024-09-30T15:06:35.688" v="111" actId="1076"/>
        <pc:sldMkLst>
          <pc:docMk/>
          <pc:sldMk cId="3505952789" sldId="258"/>
        </pc:sldMkLst>
        <pc:spChg chg="mod">
          <ac:chgData name="Tran Quang Huy 20226109" userId="9302620b-0d31-4c19-b1ef-13acbf3248bc" providerId="ADAL" clId="{D89F265D-E613-934B-80EF-A5D0C8CFF9BF}" dt="2024-09-30T15:03:26.587" v="43"/>
          <ac:spMkLst>
            <pc:docMk/>
            <pc:sldMk cId="3505952789" sldId="258"/>
            <ac:spMk id="2" creationId="{C7A5D019-96A4-4D1E-AFB5-09D65C86E12D}"/>
          </ac:spMkLst>
        </pc:spChg>
        <pc:spChg chg="mod">
          <ac:chgData name="Tran Quang Huy 20226109" userId="9302620b-0d31-4c19-b1ef-13acbf3248bc" providerId="ADAL" clId="{D89F265D-E613-934B-80EF-A5D0C8CFF9BF}" dt="2024-09-30T15:03:26.587" v="43"/>
          <ac:spMkLst>
            <pc:docMk/>
            <pc:sldMk cId="3505952789" sldId="258"/>
            <ac:spMk id="6" creationId="{11E4677A-4F02-4478-B9B8-685D0B6264D3}"/>
          </ac:spMkLst>
        </pc:spChg>
        <pc:picChg chg="add mod">
          <ac:chgData name="Tran Quang Huy 20226109" userId="9302620b-0d31-4c19-b1ef-13acbf3248bc" providerId="ADAL" clId="{D89F265D-E613-934B-80EF-A5D0C8CFF9BF}" dt="2024-09-30T15:06:35.688" v="111" actId="1076"/>
          <ac:picMkLst>
            <pc:docMk/>
            <pc:sldMk cId="3505952789" sldId="258"/>
            <ac:picMk id="3" creationId="{770B2EBC-8F26-72E8-F3FA-0E9C079106AA}"/>
          </ac:picMkLst>
        </pc:picChg>
      </pc:sldChg>
      <pc:sldChg chg="modTransition">
        <pc:chgData name="Tran Quang Huy 20226109" userId="9302620b-0d31-4c19-b1ef-13acbf3248bc" providerId="ADAL" clId="{D89F265D-E613-934B-80EF-A5D0C8CFF9BF}" dt="2024-09-30T15:05:29.871" v="106"/>
        <pc:sldMkLst>
          <pc:docMk/>
          <pc:sldMk cId="2066355306" sldId="259"/>
        </pc:sldMkLst>
      </pc:sldChg>
      <pc:sldChg chg="addSp delSp modSp mod modTransition">
        <pc:chgData name="Tran Quang Huy 20226109" userId="9302620b-0d31-4c19-b1ef-13acbf3248bc" providerId="ADAL" clId="{D89F265D-E613-934B-80EF-A5D0C8CFF9BF}" dt="2024-10-01T02:14:46.749" v="557" actId="1076"/>
        <pc:sldMkLst>
          <pc:docMk/>
          <pc:sldMk cId="221433772" sldId="260"/>
        </pc:sldMkLst>
        <pc:spChg chg="mod">
          <ac:chgData name="Tran Quang Huy 20226109" userId="9302620b-0d31-4c19-b1ef-13acbf3248bc" providerId="ADAL" clId="{D89F265D-E613-934B-80EF-A5D0C8CFF9BF}" dt="2024-09-30T15:03:26.587" v="43"/>
          <ac:spMkLst>
            <pc:docMk/>
            <pc:sldMk cId="221433772" sldId="260"/>
            <ac:spMk id="2" creationId="{EF9B3AB5-95DF-4273-871C-843529DB7255}"/>
          </ac:spMkLst>
        </pc:spChg>
        <pc:spChg chg="mod">
          <ac:chgData name="Tran Quang Huy 20226109" userId="9302620b-0d31-4c19-b1ef-13acbf3248bc" providerId="ADAL" clId="{D89F265D-E613-934B-80EF-A5D0C8CFF9BF}" dt="2024-09-30T15:03:26.587" v="43"/>
          <ac:spMkLst>
            <pc:docMk/>
            <pc:sldMk cId="221433772" sldId="260"/>
            <ac:spMk id="4" creationId="{6CAB879D-D188-4DA3-8675-F8BCF379A12E}"/>
          </ac:spMkLst>
        </pc:spChg>
        <pc:spChg chg="add mod">
          <ac:chgData name="Tran Quang Huy 20226109" userId="9302620b-0d31-4c19-b1ef-13acbf3248bc" providerId="ADAL" clId="{D89F265D-E613-934B-80EF-A5D0C8CFF9BF}" dt="2024-10-01T01:39:22.569" v="415" actId="20577"/>
          <ac:spMkLst>
            <pc:docMk/>
            <pc:sldMk cId="221433772" sldId="260"/>
            <ac:spMk id="5" creationId="{25C5460A-D681-4930-C2A3-788A10CD2241}"/>
          </ac:spMkLst>
        </pc:spChg>
        <pc:spChg chg="add mod">
          <ac:chgData name="Tran Quang Huy 20226109" userId="9302620b-0d31-4c19-b1ef-13acbf3248bc" providerId="ADAL" clId="{D89F265D-E613-934B-80EF-A5D0C8CFF9BF}" dt="2024-10-01T01:39:14.292" v="400" actId="20577"/>
          <ac:spMkLst>
            <pc:docMk/>
            <pc:sldMk cId="221433772" sldId="260"/>
            <ac:spMk id="7" creationId="{C10A0BC8-6566-994B-2F24-FECE7462C0CB}"/>
          </ac:spMkLst>
        </pc:spChg>
        <pc:spChg chg="add mod">
          <ac:chgData name="Tran Quang Huy 20226109" userId="9302620b-0d31-4c19-b1ef-13acbf3248bc" providerId="ADAL" clId="{D89F265D-E613-934B-80EF-A5D0C8CFF9BF}" dt="2024-10-01T01:53:48.883" v="554" actId="20577"/>
          <ac:spMkLst>
            <pc:docMk/>
            <pc:sldMk cId="221433772" sldId="260"/>
            <ac:spMk id="8" creationId="{C6F1E88C-DA3C-09DA-28BA-7D286953C927}"/>
          </ac:spMkLst>
        </pc:spChg>
        <pc:spChg chg="add mod">
          <ac:chgData name="Tran Quang Huy 20226109" userId="9302620b-0d31-4c19-b1ef-13acbf3248bc" providerId="ADAL" clId="{D89F265D-E613-934B-80EF-A5D0C8CFF9BF}" dt="2024-10-01T01:48:04.351" v="446" actId="20577"/>
          <ac:spMkLst>
            <pc:docMk/>
            <pc:sldMk cId="221433772" sldId="260"/>
            <ac:spMk id="9" creationId="{CE97FE01-A39E-DC29-5C28-3A5896CD51E6}"/>
          </ac:spMkLst>
        </pc:spChg>
        <pc:spChg chg="mod">
          <ac:chgData name="Tran Quang Huy 20226109" userId="9302620b-0d31-4c19-b1ef-13acbf3248bc" providerId="ADAL" clId="{D89F265D-E613-934B-80EF-A5D0C8CFF9BF}" dt="2024-10-01T01:37:34.392" v="292" actId="1076"/>
          <ac:spMkLst>
            <pc:docMk/>
            <pc:sldMk cId="221433772" sldId="260"/>
            <ac:spMk id="34" creationId="{D5EE90B8-F100-6971-F9EC-318B71B03025}"/>
          </ac:spMkLst>
        </pc:spChg>
        <pc:spChg chg="mod">
          <ac:chgData name="Tran Quang Huy 20226109" userId="9302620b-0d31-4c19-b1ef-13acbf3248bc" providerId="ADAL" clId="{D89F265D-E613-934B-80EF-A5D0C8CFF9BF}" dt="2024-10-01T01:37:28.928" v="290" actId="1076"/>
          <ac:spMkLst>
            <pc:docMk/>
            <pc:sldMk cId="221433772" sldId="260"/>
            <ac:spMk id="37" creationId="{16A44DDF-938D-3A68-EBF5-6CB4653E21F9}"/>
          </ac:spMkLst>
        </pc:spChg>
        <pc:spChg chg="mod">
          <ac:chgData name="Tran Quang Huy 20226109" userId="9302620b-0d31-4c19-b1ef-13acbf3248bc" providerId="ADAL" clId="{D89F265D-E613-934B-80EF-A5D0C8CFF9BF}" dt="2024-10-01T01:38:55.727" v="383" actId="1076"/>
          <ac:spMkLst>
            <pc:docMk/>
            <pc:sldMk cId="221433772" sldId="260"/>
            <ac:spMk id="39" creationId="{BECF5F35-CCDC-E5D7-D3E1-41A792CFDEB7}"/>
          </ac:spMkLst>
        </pc:spChg>
        <pc:spChg chg="mod">
          <ac:chgData name="Tran Quang Huy 20226109" userId="9302620b-0d31-4c19-b1ef-13acbf3248bc" providerId="ADAL" clId="{D89F265D-E613-934B-80EF-A5D0C8CFF9BF}" dt="2024-10-01T01:37:41.476" v="295" actId="1076"/>
          <ac:spMkLst>
            <pc:docMk/>
            <pc:sldMk cId="221433772" sldId="260"/>
            <ac:spMk id="41" creationId="{DD2EA989-C868-40CC-EADC-BE7A11ADD581}"/>
          </ac:spMkLst>
        </pc:spChg>
        <pc:spChg chg="mod">
          <ac:chgData name="Tran Quang Huy 20226109" userId="9302620b-0d31-4c19-b1ef-13acbf3248bc" providerId="ADAL" clId="{D89F265D-E613-934B-80EF-A5D0C8CFF9BF}" dt="2024-10-01T01:39:05.402" v="385" actId="1076"/>
          <ac:spMkLst>
            <pc:docMk/>
            <pc:sldMk cId="221433772" sldId="260"/>
            <ac:spMk id="45" creationId="{F89B3FFB-0448-9348-416F-0F4D3B5833BF}"/>
          </ac:spMkLst>
        </pc:spChg>
        <pc:grpChg chg="mod">
          <ac:chgData name="Tran Quang Huy 20226109" userId="9302620b-0d31-4c19-b1ef-13acbf3248bc" providerId="ADAL" clId="{D89F265D-E613-934B-80EF-A5D0C8CFF9BF}" dt="2024-10-01T02:14:46.749" v="557" actId="1076"/>
          <ac:grpSpMkLst>
            <pc:docMk/>
            <pc:sldMk cId="221433772" sldId="260"/>
            <ac:grpSpMk id="16" creationId="{67C4EC47-2B49-626A-22D8-AEDE5F70EF0C}"/>
          </ac:grpSpMkLst>
        </pc:grpChg>
      </pc:sldChg>
      <pc:sldChg chg="modSp mod modTransition modAnim">
        <pc:chgData name="Tran Quang Huy 20226109" userId="9302620b-0d31-4c19-b1ef-13acbf3248bc" providerId="ADAL" clId="{D89F265D-E613-934B-80EF-A5D0C8CFF9BF}" dt="2024-10-01T01:28:32.790" v="183" actId="1036"/>
        <pc:sldMkLst>
          <pc:docMk/>
          <pc:sldMk cId="64084651" sldId="261"/>
        </pc:sldMkLst>
        <pc:spChg chg="mod">
          <ac:chgData name="Tran Quang Huy 20226109" userId="9302620b-0d31-4c19-b1ef-13acbf3248bc" providerId="ADAL" clId="{D89F265D-E613-934B-80EF-A5D0C8CFF9BF}" dt="2024-09-30T15:03:26.587" v="43"/>
          <ac:spMkLst>
            <pc:docMk/>
            <pc:sldMk cId="64084651" sldId="261"/>
            <ac:spMk id="2" creationId="{4FB6CB3A-046A-4C56-A02D-DBF672421CAF}"/>
          </ac:spMkLst>
        </pc:spChg>
        <pc:spChg chg="mod">
          <ac:chgData name="Tran Quang Huy 20226109" userId="9302620b-0d31-4c19-b1ef-13acbf3248bc" providerId="ADAL" clId="{D89F265D-E613-934B-80EF-A5D0C8CFF9BF}" dt="2024-10-01T01:28:16.165" v="182" actId="20577"/>
          <ac:spMkLst>
            <pc:docMk/>
            <pc:sldMk cId="64084651" sldId="261"/>
            <ac:spMk id="3" creationId="{C8196C5E-7B93-4E81-B617-CD97C06D6032}"/>
          </ac:spMkLst>
        </pc:spChg>
        <pc:spChg chg="mod">
          <ac:chgData name="Tran Quang Huy 20226109" userId="9302620b-0d31-4c19-b1ef-13acbf3248bc" providerId="ADAL" clId="{D89F265D-E613-934B-80EF-A5D0C8CFF9BF}" dt="2024-09-30T15:03:26.587" v="43"/>
          <ac:spMkLst>
            <pc:docMk/>
            <pc:sldMk cId="64084651" sldId="261"/>
            <ac:spMk id="5" creationId="{3776946D-AB92-4D05-97ED-4EDF0AB0FF55}"/>
          </ac:spMkLst>
        </pc:spChg>
        <pc:picChg chg="mod">
          <ac:chgData name="Tran Quang Huy 20226109" userId="9302620b-0d31-4c19-b1ef-13acbf3248bc" providerId="ADAL" clId="{D89F265D-E613-934B-80EF-A5D0C8CFF9BF}" dt="2024-10-01T01:28:32.790" v="183" actId="1036"/>
          <ac:picMkLst>
            <pc:docMk/>
            <pc:sldMk cId="64084651" sldId="261"/>
            <ac:picMk id="23" creationId="{508831FA-1B35-24D0-044C-31B619F45966}"/>
          </ac:picMkLst>
        </pc:picChg>
      </pc:sldChg>
      <pc:sldChg chg="addSp delSp modSp mod modTransition">
        <pc:chgData name="Tran Quang Huy 20226109" userId="9302620b-0d31-4c19-b1ef-13acbf3248bc" providerId="ADAL" clId="{D89F265D-E613-934B-80EF-A5D0C8CFF9BF}" dt="2024-09-30T15:06:59.978" v="118" actId="478"/>
        <pc:sldMkLst>
          <pc:docMk/>
          <pc:sldMk cId="2790627162" sldId="262"/>
        </pc:sldMkLst>
        <pc:spChg chg="mod">
          <ac:chgData name="Tran Quang Huy 20226109" userId="9302620b-0d31-4c19-b1ef-13acbf3248bc" providerId="ADAL" clId="{D89F265D-E613-934B-80EF-A5D0C8CFF9BF}" dt="2024-09-30T15:03:26.587" v="43"/>
          <ac:spMkLst>
            <pc:docMk/>
            <pc:sldMk cId="2790627162" sldId="262"/>
            <ac:spMk id="3" creationId="{B255FE58-BA70-418C-863F-55066B6675FB}"/>
          </ac:spMkLst>
        </pc:spChg>
      </pc:sldChg>
      <pc:sldChg chg="addSp modSp mod modTransition modAnim">
        <pc:chgData name="Tran Quang Huy 20226109" userId="9302620b-0d31-4c19-b1ef-13acbf3248bc" providerId="ADAL" clId="{D89F265D-E613-934B-80EF-A5D0C8CFF9BF}" dt="2024-09-30T15:06:39.738" v="112"/>
        <pc:sldMkLst>
          <pc:docMk/>
          <pc:sldMk cId="2287700220" sldId="264"/>
        </pc:sldMkLst>
        <pc:spChg chg="mod">
          <ac:chgData name="Tran Quang Huy 20226109" userId="9302620b-0d31-4c19-b1ef-13acbf3248bc" providerId="ADAL" clId="{D89F265D-E613-934B-80EF-A5D0C8CFF9BF}" dt="2024-09-30T15:05:14.761" v="93" actId="20577"/>
          <ac:spMkLst>
            <pc:docMk/>
            <pc:sldMk cId="2287700220" sldId="264"/>
            <ac:spMk id="2" creationId="{AEAEFE0E-299A-46D8-9DF7-2C84CBBCAF45}"/>
          </ac:spMkLst>
        </pc:spChg>
        <pc:spChg chg="mod">
          <ac:chgData name="Tran Quang Huy 20226109" userId="9302620b-0d31-4c19-b1ef-13acbf3248bc" providerId="ADAL" clId="{D89F265D-E613-934B-80EF-A5D0C8CFF9BF}" dt="2024-09-30T15:03:26.587" v="43"/>
          <ac:spMkLst>
            <pc:docMk/>
            <pc:sldMk cId="2287700220" sldId="264"/>
            <ac:spMk id="3" creationId="{22B1B2EF-F9E2-4625-AD70-EE979A3EA521}"/>
          </ac:spMkLst>
        </pc:spChg>
        <pc:spChg chg="mod">
          <ac:chgData name="Tran Quang Huy 20226109" userId="9302620b-0d31-4c19-b1ef-13acbf3248bc" providerId="ADAL" clId="{D89F265D-E613-934B-80EF-A5D0C8CFF9BF}" dt="2024-09-30T15:03:26.587" v="43"/>
          <ac:spMkLst>
            <pc:docMk/>
            <pc:sldMk cId="2287700220" sldId="264"/>
            <ac:spMk id="4" creationId="{9B7570B9-F44D-4F61-BF1F-C3F752BCAAB3}"/>
          </ac:spMkLst>
        </pc:spChg>
        <pc:spChg chg="mod">
          <ac:chgData name="Tran Quang Huy 20226109" userId="9302620b-0d31-4c19-b1ef-13acbf3248bc" providerId="ADAL" clId="{D89F265D-E613-934B-80EF-A5D0C8CFF9BF}" dt="2024-09-30T15:03:26.587" v="43"/>
          <ac:spMkLst>
            <pc:docMk/>
            <pc:sldMk cId="2287700220" sldId="264"/>
            <ac:spMk id="5" creationId="{E8B4E653-E636-4EED-9A37-BC263FE84A93}"/>
          </ac:spMkLst>
        </pc:spChg>
        <pc:picChg chg="add mod">
          <ac:chgData name="Tran Quang Huy 20226109" userId="9302620b-0d31-4c19-b1ef-13acbf3248bc" providerId="ADAL" clId="{D89F265D-E613-934B-80EF-A5D0C8CFF9BF}" dt="2024-09-30T15:06:39.738" v="112"/>
          <ac:picMkLst>
            <pc:docMk/>
            <pc:sldMk cId="2287700220" sldId="264"/>
            <ac:picMk id="6" creationId="{AB7513A8-5D54-2967-B90B-5B8DAEE1A000}"/>
          </ac:picMkLst>
        </pc:picChg>
      </pc:sldChg>
      <pc:sldChg chg="addSp modSp mod modTransition modAnim">
        <pc:chgData name="Tran Quang Huy 20226109" userId="9302620b-0d31-4c19-b1ef-13acbf3248bc" providerId="ADAL" clId="{D89F265D-E613-934B-80EF-A5D0C8CFF9BF}" dt="2024-09-30T15:06:43.211" v="113"/>
        <pc:sldMkLst>
          <pc:docMk/>
          <pc:sldMk cId="493014389" sldId="269"/>
        </pc:sldMkLst>
        <pc:spChg chg="mod">
          <ac:chgData name="Tran Quang Huy 20226109" userId="9302620b-0d31-4c19-b1ef-13acbf3248bc" providerId="ADAL" clId="{D89F265D-E613-934B-80EF-A5D0C8CFF9BF}" dt="2024-09-30T15:05:19.016" v="99" actId="20577"/>
          <ac:spMkLst>
            <pc:docMk/>
            <pc:sldMk cId="493014389" sldId="269"/>
            <ac:spMk id="2" creationId="{441DB1F6-206E-E411-6916-66CAED8A1ABD}"/>
          </ac:spMkLst>
        </pc:spChg>
        <pc:spChg chg="mod">
          <ac:chgData name="Tran Quang Huy 20226109" userId="9302620b-0d31-4c19-b1ef-13acbf3248bc" providerId="ADAL" clId="{D89F265D-E613-934B-80EF-A5D0C8CFF9BF}" dt="2024-09-30T15:03:26.587" v="43"/>
          <ac:spMkLst>
            <pc:docMk/>
            <pc:sldMk cId="493014389" sldId="269"/>
            <ac:spMk id="3" creationId="{C8D19F59-25B9-7232-4AB4-A9C0CB29BF2D}"/>
          </ac:spMkLst>
        </pc:spChg>
        <pc:spChg chg="mod">
          <ac:chgData name="Tran Quang Huy 20226109" userId="9302620b-0d31-4c19-b1ef-13acbf3248bc" providerId="ADAL" clId="{D89F265D-E613-934B-80EF-A5D0C8CFF9BF}" dt="2024-09-30T15:03:26.587" v="43"/>
          <ac:spMkLst>
            <pc:docMk/>
            <pc:sldMk cId="493014389" sldId="269"/>
            <ac:spMk id="4" creationId="{C2D2E0D4-D91D-D78B-D621-C1F480937252}"/>
          </ac:spMkLst>
        </pc:spChg>
        <pc:spChg chg="mod">
          <ac:chgData name="Tran Quang Huy 20226109" userId="9302620b-0d31-4c19-b1ef-13acbf3248bc" providerId="ADAL" clId="{D89F265D-E613-934B-80EF-A5D0C8CFF9BF}" dt="2024-09-30T15:03:26.587" v="43"/>
          <ac:spMkLst>
            <pc:docMk/>
            <pc:sldMk cId="493014389" sldId="269"/>
            <ac:spMk id="5" creationId="{B38BAD66-A966-238A-1B68-3B4DECB2AFFA}"/>
          </ac:spMkLst>
        </pc:spChg>
        <pc:picChg chg="add mod">
          <ac:chgData name="Tran Quang Huy 20226109" userId="9302620b-0d31-4c19-b1ef-13acbf3248bc" providerId="ADAL" clId="{D89F265D-E613-934B-80EF-A5D0C8CFF9BF}" dt="2024-09-30T15:06:43.211" v="113"/>
          <ac:picMkLst>
            <pc:docMk/>
            <pc:sldMk cId="493014389" sldId="269"/>
            <ac:picMk id="6" creationId="{A5D5DA28-BE60-B936-1DEE-7A375343FE58}"/>
          </ac:picMkLst>
        </pc:picChg>
      </pc:sldChg>
      <pc:sldChg chg="addSp modSp mod modTransition modAnim">
        <pc:chgData name="Tran Quang Huy 20226109" userId="9302620b-0d31-4c19-b1ef-13acbf3248bc" providerId="ADAL" clId="{D89F265D-E613-934B-80EF-A5D0C8CFF9BF}" dt="2024-09-30T15:06:44.891" v="114"/>
        <pc:sldMkLst>
          <pc:docMk/>
          <pc:sldMk cId="3815131028" sldId="270"/>
        </pc:sldMkLst>
        <pc:spChg chg="mod">
          <ac:chgData name="Tran Quang Huy 20226109" userId="9302620b-0d31-4c19-b1ef-13acbf3248bc" providerId="ADAL" clId="{D89F265D-E613-934B-80EF-A5D0C8CFF9BF}" dt="2024-09-30T15:05:23.878" v="105" actId="20577"/>
          <ac:spMkLst>
            <pc:docMk/>
            <pc:sldMk cId="3815131028" sldId="270"/>
            <ac:spMk id="2" creationId="{9E6CAFE6-5ABF-E129-993C-A339A4649180}"/>
          </ac:spMkLst>
        </pc:spChg>
        <pc:spChg chg="mod">
          <ac:chgData name="Tran Quang Huy 20226109" userId="9302620b-0d31-4c19-b1ef-13acbf3248bc" providerId="ADAL" clId="{D89F265D-E613-934B-80EF-A5D0C8CFF9BF}" dt="2024-09-30T15:03:26.587" v="43"/>
          <ac:spMkLst>
            <pc:docMk/>
            <pc:sldMk cId="3815131028" sldId="270"/>
            <ac:spMk id="3" creationId="{7EA2D855-CF6A-88BC-AA57-05172C332DC8}"/>
          </ac:spMkLst>
        </pc:spChg>
        <pc:spChg chg="mod">
          <ac:chgData name="Tran Quang Huy 20226109" userId="9302620b-0d31-4c19-b1ef-13acbf3248bc" providerId="ADAL" clId="{D89F265D-E613-934B-80EF-A5D0C8CFF9BF}" dt="2024-09-30T15:03:26.587" v="43"/>
          <ac:spMkLst>
            <pc:docMk/>
            <pc:sldMk cId="3815131028" sldId="270"/>
            <ac:spMk id="4" creationId="{F40B068D-CAF3-4703-6EB9-7B0D2D0F8F13}"/>
          </ac:spMkLst>
        </pc:spChg>
        <pc:spChg chg="mod">
          <ac:chgData name="Tran Quang Huy 20226109" userId="9302620b-0d31-4c19-b1ef-13acbf3248bc" providerId="ADAL" clId="{D89F265D-E613-934B-80EF-A5D0C8CFF9BF}" dt="2024-09-30T15:03:26.587" v="43"/>
          <ac:spMkLst>
            <pc:docMk/>
            <pc:sldMk cId="3815131028" sldId="270"/>
            <ac:spMk id="5" creationId="{66679503-E668-C46D-28AD-E6134D9DC7E7}"/>
          </ac:spMkLst>
        </pc:spChg>
        <pc:picChg chg="add mod">
          <ac:chgData name="Tran Quang Huy 20226109" userId="9302620b-0d31-4c19-b1ef-13acbf3248bc" providerId="ADAL" clId="{D89F265D-E613-934B-80EF-A5D0C8CFF9BF}" dt="2024-09-30T15:06:44.891" v="114"/>
          <ac:picMkLst>
            <pc:docMk/>
            <pc:sldMk cId="3815131028" sldId="270"/>
            <ac:picMk id="7" creationId="{41E158D3-B8F6-FD13-F43A-A560E5B4E64A}"/>
          </ac:picMkLst>
        </pc:picChg>
      </pc:sldChg>
      <pc:sldChg chg="addSp delSp modSp mod modTransition modAnim">
        <pc:chgData name="Tran Quang Huy 20226109" userId="9302620b-0d31-4c19-b1ef-13acbf3248bc" providerId="ADAL" clId="{D89F265D-E613-934B-80EF-A5D0C8CFF9BF}" dt="2024-10-01T02:14:27.699" v="556" actId="1076"/>
        <pc:sldMkLst>
          <pc:docMk/>
          <pc:sldMk cId="2472334553" sldId="271"/>
        </pc:sldMkLst>
        <pc:spChg chg="mod">
          <ac:chgData name="Tran Quang Huy 20226109" userId="9302620b-0d31-4c19-b1ef-13acbf3248bc" providerId="ADAL" clId="{D89F265D-E613-934B-80EF-A5D0C8CFF9BF}" dt="2024-09-30T15:03:26.587" v="43"/>
          <ac:spMkLst>
            <pc:docMk/>
            <pc:sldMk cId="2472334553" sldId="271"/>
            <ac:spMk id="2" creationId="{206269BE-777F-D538-9003-A918EBFD78D0}"/>
          </ac:spMkLst>
        </pc:spChg>
        <pc:spChg chg="mod">
          <ac:chgData name="Tran Quang Huy 20226109" userId="9302620b-0d31-4c19-b1ef-13acbf3248bc" providerId="ADAL" clId="{D89F265D-E613-934B-80EF-A5D0C8CFF9BF}" dt="2024-10-01T02:14:27.699" v="556" actId="1076"/>
          <ac:spMkLst>
            <pc:docMk/>
            <pc:sldMk cId="2472334553" sldId="271"/>
            <ac:spMk id="3" creationId="{B8FA5B75-8461-0942-88B3-3EB1C354C373}"/>
          </ac:spMkLst>
        </pc:spChg>
        <pc:picChg chg="add mod">
          <ac:chgData name="Tran Quang Huy 20226109" userId="9302620b-0d31-4c19-b1ef-13acbf3248bc" providerId="ADAL" clId="{D89F265D-E613-934B-80EF-A5D0C8CFF9BF}" dt="2024-10-01T01:35:00.277" v="203" actId="1076"/>
          <ac:picMkLst>
            <pc:docMk/>
            <pc:sldMk cId="2472334553" sldId="271"/>
            <ac:picMk id="4" creationId="{4DB83B3E-62BE-DFF7-91C7-79D54A39FBA9}"/>
          </ac:picMkLst>
        </pc:picChg>
        <pc:picChg chg="mod">
          <ac:chgData name="Tran Quang Huy 20226109" userId="9302620b-0d31-4c19-b1ef-13acbf3248bc" providerId="ADAL" clId="{D89F265D-E613-934B-80EF-A5D0C8CFF9BF}" dt="2024-10-01T01:42:02.612" v="436" actId="14100"/>
          <ac:picMkLst>
            <pc:docMk/>
            <pc:sldMk cId="2472334553" sldId="271"/>
            <ac:picMk id="7" creationId="{7376D088-3B39-7A8D-8024-EDBC48130619}"/>
          </ac:picMkLst>
        </pc:picChg>
        <pc:picChg chg="add mod">
          <ac:chgData name="Tran Quang Huy 20226109" userId="9302620b-0d31-4c19-b1ef-13acbf3248bc" providerId="ADAL" clId="{D89F265D-E613-934B-80EF-A5D0C8CFF9BF}" dt="2024-10-01T01:34:55.957" v="201" actId="1036"/>
          <ac:picMkLst>
            <pc:docMk/>
            <pc:sldMk cId="2472334553" sldId="271"/>
            <ac:picMk id="8" creationId="{332C9AA5-A961-DE3F-F7C2-30BC4EF2DDAE}"/>
          </ac:picMkLst>
        </pc:picChg>
        <pc:picChg chg="mod">
          <ac:chgData name="Tran Quang Huy 20226109" userId="9302620b-0d31-4c19-b1ef-13acbf3248bc" providerId="ADAL" clId="{D89F265D-E613-934B-80EF-A5D0C8CFF9BF}" dt="2024-10-01T01:34:58.529" v="202" actId="1076"/>
          <ac:picMkLst>
            <pc:docMk/>
            <pc:sldMk cId="2472334553" sldId="271"/>
            <ac:picMk id="12" creationId="{1D1334C6-5413-3F5D-170B-018A0958F403}"/>
          </ac:picMkLst>
        </pc:picChg>
        <pc:picChg chg="add mod">
          <ac:chgData name="Tran Quang Huy 20226109" userId="9302620b-0d31-4c19-b1ef-13acbf3248bc" providerId="ADAL" clId="{D89F265D-E613-934B-80EF-A5D0C8CFF9BF}" dt="2024-10-01T01:42:00.234" v="435" actId="1076"/>
          <ac:picMkLst>
            <pc:docMk/>
            <pc:sldMk cId="2472334553" sldId="271"/>
            <ac:picMk id="13" creationId="{EA10A43B-F20B-A498-56FD-C44106E8E0C4}"/>
          </ac:picMkLst>
        </pc:picChg>
        <pc:picChg chg="mod">
          <ac:chgData name="Tran Quang Huy 20226109" userId="9302620b-0d31-4c19-b1ef-13acbf3248bc" providerId="ADAL" clId="{D89F265D-E613-934B-80EF-A5D0C8CFF9BF}" dt="2024-10-01T01:33:10.843" v="184" actId="1076"/>
          <ac:picMkLst>
            <pc:docMk/>
            <pc:sldMk cId="2472334553" sldId="271"/>
            <ac:picMk id="18" creationId="{3EAEC8B0-2AD5-2E3E-2137-E9EEEC845C7F}"/>
          </ac:picMkLst>
        </pc:picChg>
      </pc:sldChg>
      <pc:sldChg chg="addSp modSp mod modTransition modAnim">
        <pc:chgData name="Tran Quang Huy 20226109" userId="9302620b-0d31-4c19-b1ef-13acbf3248bc" providerId="ADAL" clId="{D89F265D-E613-934B-80EF-A5D0C8CFF9BF}" dt="2024-10-01T01:46:44.596" v="445"/>
        <pc:sldMkLst>
          <pc:docMk/>
          <pc:sldMk cId="3286036444" sldId="272"/>
        </pc:sldMkLst>
        <pc:spChg chg="mod">
          <ac:chgData name="Tran Quang Huy 20226109" userId="9302620b-0d31-4c19-b1ef-13acbf3248bc" providerId="ADAL" clId="{D89F265D-E613-934B-80EF-A5D0C8CFF9BF}" dt="2024-09-30T15:03:26.587" v="43"/>
          <ac:spMkLst>
            <pc:docMk/>
            <pc:sldMk cId="3286036444" sldId="272"/>
            <ac:spMk id="2" creationId="{7376C20F-6A52-A338-0087-19939D3DE4C0}"/>
          </ac:spMkLst>
        </pc:spChg>
        <pc:spChg chg="mod">
          <ac:chgData name="Tran Quang Huy 20226109" userId="9302620b-0d31-4c19-b1ef-13acbf3248bc" providerId="ADAL" clId="{D89F265D-E613-934B-80EF-A5D0C8CFF9BF}" dt="2024-09-30T15:05:01.437" v="81" actId="20577"/>
          <ac:spMkLst>
            <pc:docMk/>
            <pc:sldMk cId="3286036444" sldId="272"/>
            <ac:spMk id="3" creationId="{7BFAFBCB-A800-6853-A03C-7BCF4DD48458}"/>
          </ac:spMkLst>
        </pc:spChg>
        <pc:spChg chg="mod">
          <ac:chgData name="Tran Quang Huy 20226109" userId="9302620b-0d31-4c19-b1ef-13acbf3248bc" providerId="ADAL" clId="{D89F265D-E613-934B-80EF-A5D0C8CFF9BF}" dt="2024-09-30T15:03:26.587" v="43"/>
          <ac:spMkLst>
            <pc:docMk/>
            <pc:sldMk cId="3286036444" sldId="272"/>
            <ac:spMk id="4" creationId="{E810FC89-1909-1E43-4CC7-48F5A703DBB7}"/>
          </ac:spMkLst>
        </pc:spChg>
        <pc:picChg chg="add mod">
          <ac:chgData name="Tran Quang Huy 20226109" userId="9302620b-0d31-4c19-b1ef-13acbf3248bc" providerId="ADAL" clId="{D89F265D-E613-934B-80EF-A5D0C8CFF9BF}" dt="2024-09-30T15:06:53.794" v="116"/>
          <ac:picMkLst>
            <pc:docMk/>
            <pc:sldMk cId="3286036444" sldId="272"/>
            <ac:picMk id="6" creationId="{298F9DD7-7F17-744C-3D64-39F25A481715}"/>
          </ac:picMkLst>
        </pc:picChg>
      </pc:sldChg>
      <pc:sldChg chg="addSp delSp modSp new del mod">
        <pc:chgData name="Tran Quang Huy 20226109" userId="9302620b-0d31-4c19-b1ef-13acbf3248bc" providerId="ADAL" clId="{D89F265D-E613-934B-80EF-A5D0C8CFF9BF}" dt="2024-09-30T15:03:27.653" v="47" actId="680"/>
        <pc:sldMkLst>
          <pc:docMk/>
          <pc:sldMk cId="2076211321" sldId="273"/>
        </pc:sldMkLst>
      </pc:sldChg>
      <pc:sldChg chg="add del">
        <pc:chgData name="Tran Quang Huy 20226109" userId="9302620b-0d31-4c19-b1ef-13acbf3248bc" providerId="ADAL" clId="{D89F265D-E613-934B-80EF-A5D0C8CFF9BF}" dt="2024-09-30T15:03:27.082" v="44"/>
        <pc:sldMkLst>
          <pc:docMk/>
          <pc:sldMk cId="2944567669" sldId="274"/>
        </pc:sldMkLst>
      </pc:sldChg>
      <pc:sldChg chg="addSp delSp add del mod">
        <pc:chgData name="Tran Quang Huy 20226109" userId="9302620b-0d31-4c19-b1ef-13acbf3248bc" providerId="ADAL" clId="{D89F265D-E613-934B-80EF-A5D0C8CFF9BF}" dt="2024-09-30T15:03:27.082" v="44"/>
        <pc:sldMkLst>
          <pc:docMk/>
          <pc:sldMk cId="1304478739" sldId="275"/>
        </pc:sldMkLst>
      </pc:sldChg>
    </pc:docChg>
  </pc:docChgLst>
  <pc:docChgLst>
    <pc:chgData name="Tran Quang Huy 20226109" userId="9302620b-0d31-4c19-b1ef-13acbf3248bc" providerId="ADAL" clId="{F934DB4A-70AF-2C46-BB9E-C3A853C7BCAF}"/>
    <pc:docChg chg="modSld">
      <pc:chgData name="Tran Quang Huy 20226109" userId="9302620b-0d31-4c19-b1ef-13acbf3248bc" providerId="ADAL" clId="{F934DB4A-70AF-2C46-BB9E-C3A853C7BCAF}" dt="2024-11-10T16:08:03.634" v="21" actId="20577"/>
      <pc:docMkLst>
        <pc:docMk/>
      </pc:docMkLst>
      <pc:sldChg chg="modSp modAnim">
        <pc:chgData name="Tran Quang Huy 20226109" userId="9302620b-0d31-4c19-b1ef-13acbf3248bc" providerId="ADAL" clId="{F934DB4A-70AF-2C46-BB9E-C3A853C7BCAF}" dt="2024-11-10T16:08:03.634" v="21" actId="20577"/>
        <pc:sldMkLst>
          <pc:docMk/>
          <pc:sldMk cId="64084651" sldId="261"/>
        </pc:sldMkLst>
        <pc:spChg chg="mod">
          <ac:chgData name="Tran Quang Huy 20226109" userId="9302620b-0d31-4c19-b1ef-13acbf3248bc" providerId="ADAL" clId="{F934DB4A-70AF-2C46-BB9E-C3A853C7BCAF}" dt="2024-11-10T16:08:01.154" v="17" actId="20577"/>
          <ac:spMkLst>
            <pc:docMk/>
            <pc:sldMk cId="64084651" sldId="261"/>
            <ac:spMk id="3" creationId="{C8196C5E-7B93-4E81-B617-CD97C06D603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2CC0D8-9399-8E43-B2FD-7EE5B41395D1}"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US"/>
        </a:p>
      </dgm:t>
    </dgm:pt>
    <dgm:pt modelId="{30229315-FE6F-4B4F-AD80-22414DE49779}">
      <dgm:prSet phldrT="[Text]" custT="1"/>
      <dgm:spPr/>
      <dgm:t>
        <a:bodyPr/>
        <a:lstStyle/>
        <a:p>
          <a:pPr algn="ct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Admin</a:t>
          </a:r>
        </a:p>
      </dgm:t>
    </dgm:pt>
    <dgm:pt modelId="{2324C212-BBCB-4C4E-AFD5-F813F88FA2CA}" type="parTrans" cxnId="{2548B678-B4C4-7C46-A7BA-1BA2E02861CE}">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EF0DE833-1B5D-5740-B0D4-393C04E497DB}" type="sibTrans" cxnId="{2548B678-B4C4-7C46-A7BA-1BA2E02861CE}">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48735C6B-30B4-6748-B523-8D669A655904}">
      <dgm:prSet phldrT="[Tex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Quản lí toàn bộ hệ thống</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CF4C8B20-8644-F944-8007-B64563DD99EB}" type="parTrans" cxnId="{742E07F2-8ACF-E84F-BAD5-C109C3B335E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86BF3600-E2CD-EC48-8510-578EFF539CBB}" type="sibTrans" cxnId="{742E07F2-8ACF-E84F-BAD5-C109C3B335E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C6EE0EF2-1ED1-BA4F-AA30-CB5A033F2E06}">
      <dgm:prSet phldrT="[Text]" custT="1"/>
      <dgm:spPr/>
      <dgm:t>
        <a:bodyPr/>
        <a:lstStyle/>
        <a:p>
          <a:pPr algn="ctr"/>
          <a:r>
            <a:rPr lang="en-US" sz="1800" dirty="0" err="1">
              <a:solidFill>
                <a:schemeClr val="bg1"/>
              </a:solidFill>
              <a:latin typeface="Lato" panose="020F0502020204030203" pitchFamily="34" charset="0"/>
              <a:ea typeface="Lato" panose="020F0502020204030203" pitchFamily="34" charset="0"/>
              <a:cs typeface="Lato" panose="020F0502020204030203" pitchFamily="34" charset="0"/>
            </a:rPr>
            <a:t>Giảng</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dirty="0" err="1">
              <a:solidFill>
                <a:schemeClr val="bg1"/>
              </a:solidFill>
              <a:latin typeface="Lato" panose="020F0502020204030203" pitchFamily="34" charset="0"/>
              <a:ea typeface="Lato" panose="020F0502020204030203" pitchFamily="34" charset="0"/>
              <a:cs typeface="Lato" panose="020F0502020204030203" pitchFamily="34" charset="0"/>
            </a:rPr>
            <a:t>viên</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dgm:t>
    </dgm:pt>
    <dgm:pt modelId="{32E47645-6A93-9143-8F8B-ED9148A63FC1}" type="parTrans" cxnId="{43BF7476-FABD-664C-9931-D9FA5C675CB9}">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0DA5CD53-E682-4941-8BAC-948A67A92AAA}" type="sibTrans" cxnId="{43BF7476-FABD-664C-9931-D9FA5C675CB9}">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CFF2C4BE-8199-3645-8847-BB8B722A6A23}">
      <dgm:prSet phldrT="[Tex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Quản lí điểm số sinh viên</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984B7035-571D-8F45-85AB-8C0C8B45E375}" type="parTrans" cxnId="{7916BF24-A99B-2942-8A58-793CE103E539}">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32D47C69-7B8D-6549-A8B8-4481CD0D8B40}" type="sibTrans" cxnId="{7916BF24-A99B-2942-8A58-793CE103E539}">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F69D6A79-D68F-E342-8F55-A099003FFEDF}">
      <dgm:prSet phldrT="[Text]" custT="1"/>
      <dgm:spPr/>
      <dgm:t>
        <a:bodyPr/>
        <a:lstStyle/>
        <a:p>
          <a:pPr algn="ct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Sinh </a:t>
          </a:r>
          <a:r>
            <a:rPr lang="en-US" sz="1800" dirty="0" err="1">
              <a:solidFill>
                <a:schemeClr val="bg1"/>
              </a:solidFill>
              <a:latin typeface="Lato" panose="020F0502020204030203" pitchFamily="34" charset="0"/>
              <a:ea typeface="Lato" panose="020F0502020204030203" pitchFamily="34" charset="0"/>
              <a:cs typeface="Lato" panose="020F0502020204030203" pitchFamily="34" charset="0"/>
            </a:rPr>
            <a:t>viên</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dgm:t>
    </dgm:pt>
    <dgm:pt modelId="{4EBB5D70-DFC7-B348-90CD-E4A28D4C5C9B}" type="parTrans" cxnId="{06F960D3-7B05-7646-824E-A9A375A5B16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99E1455D-4C7D-C947-AECF-499D1FFE643A}" type="sibTrans" cxnId="{06F960D3-7B05-7646-824E-A9A375A5B16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C8B92ACC-CDD9-5949-B151-9410A1BD1649}">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Phân quyền cho Gv, HS</a:t>
          </a:r>
        </a:p>
      </dgm:t>
    </dgm:pt>
    <dgm:pt modelId="{B41919AC-C289-5942-B742-E4692B3D7FF3}" type="parTrans" cxnId="{DD5991CF-1B1F-6E44-AFFC-F6FDA06BE852}">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6E0BED9C-21A3-3F4F-9193-01A72A0D0F7B}" type="sibTrans" cxnId="{DD5991CF-1B1F-6E44-AFFC-F6FDA06BE852}">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206FC24E-9A80-754A-ACEF-95FF598E4329}">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Xếp TKB, Phòng, Môn học</a:t>
          </a:r>
        </a:p>
      </dgm:t>
    </dgm:pt>
    <dgm:pt modelId="{C33A437E-B66D-FB4E-BEE3-371B671D3AD5}" type="parTrans" cxnId="{53A69AD8-750B-9B47-9E7E-0FB27862FD2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AEC11666-2A24-5E45-A3A4-A21196965AEE}" type="sibTrans" cxnId="{53A69AD8-750B-9B47-9E7E-0FB27862FD2F}">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E172481E-AC97-6A4D-B45A-E16F5EFFC0F9}">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Quản lí học phí</a:t>
          </a:r>
        </a:p>
      </dgm:t>
    </dgm:pt>
    <dgm:pt modelId="{6CAE5CC9-BDBA-6145-B549-7F32D295A67F}" type="parTrans" cxnId="{B428772B-9425-8A4F-945C-A567EFF406D7}">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D2CC2265-D611-2546-8D17-3B3C6C8F7A02}" type="sibTrans" cxnId="{B428772B-9425-8A4F-945C-A567EFF406D7}">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F3183418-30AD-854B-B80A-419E834771E1}">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Quản lí thông báo</a:t>
          </a:r>
        </a:p>
      </dgm:t>
    </dgm:pt>
    <dgm:pt modelId="{6A4783C3-96D1-884A-9EE6-1FBDF4A9FD2B}" type="parTrans" cxnId="{BD252204-4F52-AB45-A2C7-F01D28E9F210}">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8EF1A4BB-25C5-2446-9930-CA3E2A163A02}" type="sibTrans" cxnId="{BD252204-4F52-AB45-A2C7-F01D28E9F210}">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E815FFED-C0F9-4143-8CD2-6F29695CA404}">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Nhập liệu điểm danh, kết quả</a:t>
          </a:r>
        </a:p>
      </dgm:t>
    </dgm:pt>
    <dgm:pt modelId="{0E601C27-DEF2-0846-93FF-95978514B5EC}" type="parTrans" cxnId="{FBE279CA-6580-F84E-ABFA-758CAF9ED19C}">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0BCB5687-10D0-F64C-A761-7943AD373C56}" type="sibTrans" cxnId="{FBE279CA-6580-F84E-ABFA-758CAF9ED19C}">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56C3A14A-FC02-304F-AA3F-2298F2FC77DE}">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Upload, truy cập tài liệu</a:t>
          </a:r>
        </a:p>
      </dgm:t>
    </dgm:pt>
    <dgm:pt modelId="{A48DB875-1EC0-8741-BD80-17212C1C3875}" type="parTrans" cxnId="{05133729-F795-F74D-891E-2E35DA42086D}">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0F673D95-1D91-C24C-9C5B-E88002C85DE8}" type="sibTrans" cxnId="{05133729-F795-F74D-891E-2E35DA42086D}">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CF85312A-FF56-E34D-8E42-9E91D9D09F8A}">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Theo dõi thời khoá biểu</a:t>
          </a:r>
        </a:p>
      </dgm:t>
    </dgm:pt>
    <dgm:pt modelId="{A208B6EC-3CC7-714F-A44A-64835AF296FD}" type="parTrans" cxnId="{8BBA3DA1-8311-9141-A871-C0AB25C254FA}">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02CB9108-6783-7146-9C2A-5D7E855AF1B4}" type="sibTrans" cxnId="{8BBA3DA1-8311-9141-A871-C0AB25C254FA}">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575DCC4D-2BA8-C04E-8A43-97B55B215814}">
      <dgm:prSet/>
      <dgm:spPr/>
      <dgm:t>
        <a:bodyPr/>
        <a:lstStyle/>
        <a:p>
          <a:r>
            <a:rPr lang="en-VN" dirty="0">
              <a:solidFill>
                <a:schemeClr val="tx1"/>
              </a:solidFill>
              <a:latin typeface="Lato" panose="020F0502020204030203" pitchFamily="34" charset="0"/>
              <a:ea typeface="Lato" panose="020F0502020204030203" pitchFamily="34" charset="0"/>
              <a:cs typeface="Lato" panose="020F0502020204030203" pitchFamily="34" charset="0"/>
            </a:rPr>
            <a:t>Quản lí lớp (nếu có)</a:t>
          </a:r>
        </a:p>
      </dgm:t>
    </dgm:pt>
    <dgm:pt modelId="{A33E40CE-202B-9D4C-BB7B-9B4EDFE97989}" type="parTrans" cxnId="{5CF39852-8248-6C49-865A-C291D7AC9990}">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FF368B18-6033-F64A-8050-B96D13B7AC37}" type="sibTrans" cxnId="{5CF39852-8248-6C49-865A-C291D7AC9990}">
      <dgm:prSet/>
      <dgm:spPr/>
      <dgm:t>
        <a:bodyPr/>
        <a:lstStyle/>
        <a:p>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7288E789-3151-284A-B67D-D404A011B84D}">
      <dgm:prSet phldrT="[Text]"/>
      <dgm:spPr/>
      <dgm:t>
        <a:bodyPr/>
        <a:lstStyle/>
        <a:p>
          <a:pPr>
            <a:buClr>
              <a:srgbClr val="5D381C"/>
            </a:buClr>
            <a:buSzPct val="90000"/>
            <a:buFont typeface="Arial" panose="020B0604020202020204" pitchFamily="34" charset="0"/>
            <a:buChar char="•"/>
          </a:pPr>
          <a:r>
            <a:rPr lang="en-US" noProof="1">
              <a:solidFill>
                <a:schemeClr val="tx1"/>
              </a:solidFill>
              <a:latin typeface="Inter" panose="020B0604020202020204" charset="0"/>
              <a:ea typeface="Inter" panose="020B0604020202020204" charset="0"/>
            </a:rPr>
            <a:t>Xem thời khoá biểu</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372C832A-5AF0-F949-9422-2EF2E660AF72}" type="parTrans" cxnId="{D21DA229-D797-5843-BF74-A8E0A1268CAE}">
      <dgm:prSet/>
      <dgm:spPr/>
      <dgm:t>
        <a:bodyPr/>
        <a:lstStyle/>
        <a:p>
          <a:endParaRPr lang="en-US">
            <a:solidFill>
              <a:schemeClr val="tx1"/>
            </a:solidFill>
          </a:endParaRPr>
        </a:p>
      </dgm:t>
    </dgm:pt>
    <dgm:pt modelId="{A84F9A95-A797-3F4E-B114-B84ACB75E5EB}" type="sibTrans" cxnId="{D21DA229-D797-5843-BF74-A8E0A1268CAE}">
      <dgm:prSet/>
      <dgm:spPr/>
      <dgm:t>
        <a:bodyPr/>
        <a:lstStyle/>
        <a:p>
          <a:endParaRPr lang="en-US">
            <a:solidFill>
              <a:schemeClr val="tx1"/>
            </a:solidFill>
          </a:endParaRPr>
        </a:p>
      </dgm:t>
    </dgm:pt>
    <dgm:pt modelId="{408EC3AB-A198-8843-9766-0CD2B36243D3}">
      <dgm:prSet/>
      <dgm:spPr/>
      <dgm:t>
        <a:bodyPr/>
        <a:lstStyle/>
        <a:p>
          <a:r>
            <a:rPr lang="en-US" noProof="1">
              <a:solidFill>
                <a:schemeClr val="tx1"/>
              </a:solidFill>
              <a:latin typeface="Inter" panose="020B0604020202020204" charset="0"/>
              <a:ea typeface="Inter" panose="020B0604020202020204" charset="0"/>
            </a:rPr>
            <a:t>Xem điểm số của bản thân</a:t>
          </a:r>
        </a:p>
      </dgm:t>
    </dgm:pt>
    <dgm:pt modelId="{55B9F1B7-D980-C848-B2D6-1389CDAD0AED}" type="parTrans" cxnId="{DE073873-66CC-AB40-9BFC-D1A53BC5C6FD}">
      <dgm:prSet/>
      <dgm:spPr/>
      <dgm:t>
        <a:bodyPr/>
        <a:lstStyle/>
        <a:p>
          <a:endParaRPr lang="en-US">
            <a:solidFill>
              <a:schemeClr val="tx1"/>
            </a:solidFill>
          </a:endParaRPr>
        </a:p>
      </dgm:t>
    </dgm:pt>
    <dgm:pt modelId="{DBA9C44D-5948-5C45-84E7-2EE5040ECE51}" type="sibTrans" cxnId="{DE073873-66CC-AB40-9BFC-D1A53BC5C6FD}">
      <dgm:prSet/>
      <dgm:spPr/>
      <dgm:t>
        <a:bodyPr/>
        <a:lstStyle/>
        <a:p>
          <a:endParaRPr lang="en-US">
            <a:solidFill>
              <a:schemeClr val="tx1"/>
            </a:solidFill>
          </a:endParaRPr>
        </a:p>
      </dgm:t>
    </dgm:pt>
    <dgm:pt modelId="{EB34A81A-2420-1F4F-A1A7-D3F568FAF226}">
      <dgm:prSet/>
      <dgm:spPr/>
      <dgm:t>
        <a:bodyPr/>
        <a:lstStyle/>
        <a:p>
          <a:r>
            <a:rPr lang="en-US" noProof="1">
              <a:solidFill>
                <a:schemeClr val="tx1"/>
              </a:solidFill>
              <a:latin typeface="Inter" panose="020B0604020202020204" charset="0"/>
              <a:ea typeface="Inter" panose="020B0604020202020204" charset="0"/>
            </a:rPr>
            <a:t>Tải tài liệu học tập</a:t>
          </a:r>
        </a:p>
      </dgm:t>
    </dgm:pt>
    <dgm:pt modelId="{09C40FB7-7A7F-B54E-98B0-39BC07EF576E}" type="parTrans" cxnId="{ED7C0E82-F331-1A4F-B6E6-17C188A87CEB}">
      <dgm:prSet/>
      <dgm:spPr/>
      <dgm:t>
        <a:bodyPr/>
        <a:lstStyle/>
        <a:p>
          <a:endParaRPr lang="en-US">
            <a:solidFill>
              <a:schemeClr val="tx1"/>
            </a:solidFill>
          </a:endParaRPr>
        </a:p>
      </dgm:t>
    </dgm:pt>
    <dgm:pt modelId="{C0DEA289-181C-984B-BB2C-BDDFB96FCDFF}" type="sibTrans" cxnId="{ED7C0E82-F331-1A4F-B6E6-17C188A87CEB}">
      <dgm:prSet/>
      <dgm:spPr/>
      <dgm:t>
        <a:bodyPr/>
        <a:lstStyle/>
        <a:p>
          <a:endParaRPr lang="en-US">
            <a:solidFill>
              <a:schemeClr val="tx1"/>
            </a:solidFill>
          </a:endParaRPr>
        </a:p>
      </dgm:t>
    </dgm:pt>
    <dgm:pt modelId="{472E9674-8A06-6849-8F7E-B9EEDC18D4C3}">
      <dgm:prSet/>
      <dgm:spPr/>
      <dgm:t>
        <a:bodyPr/>
        <a:lstStyle/>
        <a:p>
          <a:r>
            <a:rPr lang="en-US" noProof="1">
              <a:solidFill>
                <a:schemeClr val="tx1"/>
              </a:solidFill>
              <a:latin typeface="Inter" panose="020B0604020202020204" charset="0"/>
              <a:ea typeface="Inter" panose="020B0604020202020204" charset="0"/>
            </a:rPr>
            <a:t>Xem thông báo từ GV, hệ thống</a:t>
          </a:r>
        </a:p>
      </dgm:t>
    </dgm:pt>
    <dgm:pt modelId="{89E349D3-578B-2341-ADBA-0D2BC3554AA4}" type="parTrans" cxnId="{ED44BD7E-8AC8-9C4E-A3DA-C758C517069C}">
      <dgm:prSet/>
      <dgm:spPr/>
      <dgm:t>
        <a:bodyPr/>
        <a:lstStyle/>
        <a:p>
          <a:endParaRPr lang="en-US">
            <a:solidFill>
              <a:schemeClr val="tx1"/>
            </a:solidFill>
          </a:endParaRPr>
        </a:p>
      </dgm:t>
    </dgm:pt>
    <dgm:pt modelId="{F10A8F67-0E7B-9C4C-BEF6-EA26CCDDD972}" type="sibTrans" cxnId="{ED44BD7E-8AC8-9C4E-A3DA-C758C517069C}">
      <dgm:prSet/>
      <dgm:spPr/>
      <dgm:t>
        <a:bodyPr/>
        <a:lstStyle/>
        <a:p>
          <a:endParaRPr lang="en-US">
            <a:solidFill>
              <a:schemeClr val="tx1"/>
            </a:solidFill>
          </a:endParaRPr>
        </a:p>
      </dgm:t>
    </dgm:pt>
    <dgm:pt modelId="{B21C315E-C94E-F241-BEDA-F3145FC88F59}">
      <dgm:prSet/>
      <dgm:spPr/>
      <dgm:t>
        <a:bodyPr/>
        <a:lstStyle/>
        <a:p>
          <a:r>
            <a:rPr lang="en-US" noProof="1">
              <a:solidFill>
                <a:schemeClr val="tx1"/>
              </a:solidFill>
              <a:latin typeface="Inter" panose="020B0604020202020204" charset="0"/>
              <a:ea typeface="Inter" panose="020B0604020202020204" charset="0"/>
            </a:rPr>
            <a:t>Thanh toán học phí</a:t>
          </a:r>
        </a:p>
      </dgm:t>
    </dgm:pt>
    <dgm:pt modelId="{FF7031AF-47F6-CE4E-B31A-71DE49D11AD8}" type="parTrans" cxnId="{D1A28A18-9B8B-114D-AC55-76DE60E5ABAE}">
      <dgm:prSet/>
      <dgm:spPr/>
      <dgm:t>
        <a:bodyPr/>
        <a:lstStyle/>
        <a:p>
          <a:endParaRPr lang="en-US">
            <a:solidFill>
              <a:schemeClr val="tx1"/>
            </a:solidFill>
          </a:endParaRPr>
        </a:p>
      </dgm:t>
    </dgm:pt>
    <dgm:pt modelId="{20631E33-AA1C-514F-9FF7-80372C921BC0}" type="sibTrans" cxnId="{D1A28A18-9B8B-114D-AC55-76DE60E5ABAE}">
      <dgm:prSet/>
      <dgm:spPr/>
      <dgm:t>
        <a:bodyPr/>
        <a:lstStyle/>
        <a:p>
          <a:endParaRPr lang="en-US">
            <a:solidFill>
              <a:schemeClr val="tx1"/>
            </a:solidFill>
          </a:endParaRPr>
        </a:p>
      </dgm:t>
    </dgm:pt>
    <dgm:pt modelId="{332B0D16-68CE-5443-ABFC-B3D804BE4458}" type="pres">
      <dgm:prSet presAssocID="{E52CC0D8-9399-8E43-B2FD-7EE5B41395D1}" presName="layout" presStyleCnt="0">
        <dgm:presLayoutVars>
          <dgm:chMax/>
          <dgm:chPref/>
          <dgm:dir/>
          <dgm:resizeHandles/>
        </dgm:presLayoutVars>
      </dgm:prSet>
      <dgm:spPr/>
    </dgm:pt>
    <dgm:pt modelId="{DC8554F6-1ACA-FC49-AB20-40A612492903}" type="pres">
      <dgm:prSet presAssocID="{30229315-FE6F-4B4F-AD80-22414DE49779}" presName="root" presStyleCnt="0">
        <dgm:presLayoutVars>
          <dgm:chMax/>
          <dgm:chPref/>
        </dgm:presLayoutVars>
      </dgm:prSet>
      <dgm:spPr/>
    </dgm:pt>
    <dgm:pt modelId="{6D859F62-A6E9-B34B-8F09-FF57490B409B}" type="pres">
      <dgm:prSet presAssocID="{30229315-FE6F-4B4F-AD80-22414DE49779}" presName="rootComposite" presStyleCnt="0">
        <dgm:presLayoutVars/>
      </dgm:prSet>
      <dgm:spPr/>
    </dgm:pt>
    <dgm:pt modelId="{8131EA7C-62A7-CA4F-BC65-7CC61B3109C6}" type="pres">
      <dgm:prSet presAssocID="{30229315-FE6F-4B4F-AD80-22414DE49779}" presName="ParentAccent" presStyleLbl="alignNode1" presStyleIdx="0" presStyleCnt="3"/>
      <dgm:spPr/>
    </dgm:pt>
    <dgm:pt modelId="{0742A633-E10C-B244-B57E-A5261BAF1BA5}" type="pres">
      <dgm:prSet presAssocID="{30229315-FE6F-4B4F-AD80-22414DE49779}" presName="ParentSmallAccent" presStyleLbl="fgAcc1" presStyleIdx="0" presStyleCnt="3" custLinFactY="100000" custLinFactNeighborX="3549" custLinFactNeighborY="130699"/>
      <dgm:spPr/>
    </dgm:pt>
    <dgm:pt modelId="{595876C1-75CC-894B-8802-BD8B0ADCBD79}" type="pres">
      <dgm:prSet presAssocID="{30229315-FE6F-4B4F-AD80-22414DE49779}" presName="Parent" presStyleLbl="revTx" presStyleIdx="0" presStyleCnt="18" custLinFactNeighborX="525" custLinFactNeighborY="82660">
        <dgm:presLayoutVars>
          <dgm:chMax/>
          <dgm:chPref val="4"/>
          <dgm:bulletEnabled val="1"/>
        </dgm:presLayoutVars>
      </dgm:prSet>
      <dgm:spPr/>
    </dgm:pt>
    <dgm:pt modelId="{B7DD83B2-FD2E-A54D-BB2A-4D42651FF9DD}" type="pres">
      <dgm:prSet presAssocID="{30229315-FE6F-4B4F-AD80-22414DE49779}" presName="childShape" presStyleCnt="0">
        <dgm:presLayoutVars>
          <dgm:chMax val="0"/>
          <dgm:chPref val="0"/>
        </dgm:presLayoutVars>
      </dgm:prSet>
      <dgm:spPr/>
    </dgm:pt>
    <dgm:pt modelId="{FD9D11E0-9D39-614A-AA10-17733381DB2F}" type="pres">
      <dgm:prSet presAssocID="{48735C6B-30B4-6748-B523-8D669A655904}" presName="childComposite" presStyleCnt="0">
        <dgm:presLayoutVars>
          <dgm:chMax val="0"/>
          <dgm:chPref val="0"/>
        </dgm:presLayoutVars>
      </dgm:prSet>
      <dgm:spPr/>
    </dgm:pt>
    <dgm:pt modelId="{A7442884-AB02-7043-A677-08F70C0E406C}" type="pres">
      <dgm:prSet presAssocID="{48735C6B-30B4-6748-B523-8D669A655904}" presName="ChildAccent" presStyleLbl="solidFgAcc1" presStyleIdx="0" presStyleCnt="15"/>
      <dgm:spPr/>
    </dgm:pt>
    <dgm:pt modelId="{FEB9ECAE-AAD1-7342-9AE0-51C1A3B1B7A9}" type="pres">
      <dgm:prSet presAssocID="{48735C6B-30B4-6748-B523-8D669A655904}" presName="Child" presStyleLbl="revTx" presStyleIdx="1" presStyleCnt="18">
        <dgm:presLayoutVars>
          <dgm:chMax val="0"/>
          <dgm:chPref val="0"/>
          <dgm:bulletEnabled val="1"/>
        </dgm:presLayoutVars>
      </dgm:prSet>
      <dgm:spPr/>
    </dgm:pt>
    <dgm:pt modelId="{8078D225-3BCC-304C-8332-DAD618411675}" type="pres">
      <dgm:prSet presAssocID="{C8B92ACC-CDD9-5949-B151-9410A1BD1649}" presName="childComposite" presStyleCnt="0">
        <dgm:presLayoutVars>
          <dgm:chMax val="0"/>
          <dgm:chPref val="0"/>
        </dgm:presLayoutVars>
      </dgm:prSet>
      <dgm:spPr/>
    </dgm:pt>
    <dgm:pt modelId="{BF1271FA-FF7E-7449-AA30-699BC3BC59A6}" type="pres">
      <dgm:prSet presAssocID="{C8B92ACC-CDD9-5949-B151-9410A1BD1649}" presName="ChildAccent" presStyleLbl="solidFgAcc1" presStyleIdx="1" presStyleCnt="15"/>
      <dgm:spPr/>
    </dgm:pt>
    <dgm:pt modelId="{89EB23C8-53F0-BB41-A972-457DF091A8BA}" type="pres">
      <dgm:prSet presAssocID="{C8B92ACC-CDD9-5949-B151-9410A1BD1649}" presName="Child" presStyleLbl="revTx" presStyleIdx="2" presStyleCnt="18">
        <dgm:presLayoutVars>
          <dgm:chMax val="0"/>
          <dgm:chPref val="0"/>
          <dgm:bulletEnabled val="1"/>
        </dgm:presLayoutVars>
      </dgm:prSet>
      <dgm:spPr/>
    </dgm:pt>
    <dgm:pt modelId="{D2DABF0C-1E28-214D-9851-45BD28960646}" type="pres">
      <dgm:prSet presAssocID="{206FC24E-9A80-754A-ACEF-95FF598E4329}" presName="childComposite" presStyleCnt="0">
        <dgm:presLayoutVars>
          <dgm:chMax val="0"/>
          <dgm:chPref val="0"/>
        </dgm:presLayoutVars>
      </dgm:prSet>
      <dgm:spPr/>
    </dgm:pt>
    <dgm:pt modelId="{B899BCF5-9401-1746-B7E4-175B2F24DA18}" type="pres">
      <dgm:prSet presAssocID="{206FC24E-9A80-754A-ACEF-95FF598E4329}" presName="ChildAccent" presStyleLbl="solidFgAcc1" presStyleIdx="2" presStyleCnt="15"/>
      <dgm:spPr/>
    </dgm:pt>
    <dgm:pt modelId="{B4F7E1C8-427A-934F-A76C-8A569FA206DB}" type="pres">
      <dgm:prSet presAssocID="{206FC24E-9A80-754A-ACEF-95FF598E4329}" presName="Child" presStyleLbl="revTx" presStyleIdx="3" presStyleCnt="18">
        <dgm:presLayoutVars>
          <dgm:chMax val="0"/>
          <dgm:chPref val="0"/>
          <dgm:bulletEnabled val="1"/>
        </dgm:presLayoutVars>
      </dgm:prSet>
      <dgm:spPr/>
    </dgm:pt>
    <dgm:pt modelId="{08C863D5-EB46-7D49-8B46-F7A3E8337884}" type="pres">
      <dgm:prSet presAssocID="{E172481E-AC97-6A4D-B45A-E16F5EFFC0F9}" presName="childComposite" presStyleCnt="0">
        <dgm:presLayoutVars>
          <dgm:chMax val="0"/>
          <dgm:chPref val="0"/>
        </dgm:presLayoutVars>
      </dgm:prSet>
      <dgm:spPr/>
    </dgm:pt>
    <dgm:pt modelId="{F6A027DB-9DC5-0447-92B0-5C9F781254F4}" type="pres">
      <dgm:prSet presAssocID="{E172481E-AC97-6A4D-B45A-E16F5EFFC0F9}" presName="ChildAccent" presStyleLbl="solidFgAcc1" presStyleIdx="3" presStyleCnt="15"/>
      <dgm:spPr/>
    </dgm:pt>
    <dgm:pt modelId="{24883C26-8C98-4D48-91BD-C9CCE98FDF5F}" type="pres">
      <dgm:prSet presAssocID="{E172481E-AC97-6A4D-B45A-E16F5EFFC0F9}" presName="Child" presStyleLbl="revTx" presStyleIdx="4" presStyleCnt="18">
        <dgm:presLayoutVars>
          <dgm:chMax val="0"/>
          <dgm:chPref val="0"/>
          <dgm:bulletEnabled val="1"/>
        </dgm:presLayoutVars>
      </dgm:prSet>
      <dgm:spPr/>
    </dgm:pt>
    <dgm:pt modelId="{6332106F-0CE4-8B41-AAB9-7F9AD6548CF7}" type="pres">
      <dgm:prSet presAssocID="{F3183418-30AD-854B-B80A-419E834771E1}" presName="childComposite" presStyleCnt="0">
        <dgm:presLayoutVars>
          <dgm:chMax val="0"/>
          <dgm:chPref val="0"/>
        </dgm:presLayoutVars>
      </dgm:prSet>
      <dgm:spPr/>
    </dgm:pt>
    <dgm:pt modelId="{4E041FC0-6EF6-DE4D-9F71-0B41D2AD0D6E}" type="pres">
      <dgm:prSet presAssocID="{F3183418-30AD-854B-B80A-419E834771E1}" presName="ChildAccent" presStyleLbl="solidFgAcc1" presStyleIdx="4" presStyleCnt="15"/>
      <dgm:spPr/>
    </dgm:pt>
    <dgm:pt modelId="{C969166B-1E54-FA44-8AF3-FBAFF51F4513}" type="pres">
      <dgm:prSet presAssocID="{F3183418-30AD-854B-B80A-419E834771E1}" presName="Child" presStyleLbl="revTx" presStyleIdx="5" presStyleCnt="18">
        <dgm:presLayoutVars>
          <dgm:chMax val="0"/>
          <dgm:chPref val="0"/>
          <dgm:bulletEnabled val="1"/>
        </dgm:presLayoutVars>
      </dgm:prSet>
      <dgm:spPr/>
    </dgm:pt>
    <dgm:pt modelId="{E01A49B9-63E7-8542-9A6D-C5D821BD1BFE}" type="pres">
      <dgm:prSet presAssocID="{C6EE0EF2-1ED1-BA4F-AA30-CB5A033F2E06}" presName="root" presStyleCnt="0">
        <dgm:presLayoutVars>
          <dgm:chMax/>
          <dgm:chPref/>
        </dgm:presLayoutVars>
      </dgm:prSet>
      <dgm:spPr/>
    </dgm:pt>
    <dgm:pt modelId="{B5B24BAC-9272-184A-BFD3-CB9A6021DEE8}" type="pres">
      <dgm:prSet presAssocID="{C6EE0EF2-1ED1-BA4F-AA30-CB5A033F2E06}" presName="rootComposite" presStyleCnt="0">
        <dgm:presLayoutVars/>
      </dgm:prSet>
      <dgm:spPr/>
    </dgm:pt>
    <dgm:pt modelId="{39EF3566-1020-6B4E-B795-B720516A8A5D}" type="pres">
      <dgm:prSet presAssocID="{C6EE0EF2-1ED1-BA4F-AA30-CB5A033F2E06}" presName="ParentAccent" presStyleLbl="alignNode1" presStyleIdx="1" presStyleCnt="3"/>
      <dgm:spPr/>
    </dgm:pt>
    <dgm:pt modelId="{7AEBF343-5EC1-1042-8464-609DC8291267}" type="pres">
      <dgm:prSet presAssocID="{C6EE0EF2-1ED1-BA4F-AA30-CB5A033F2E06}" presName="ParentSmallAccent" presStyleLbl="fgAcc1" presStyleIdx="1" presStyleCnt="3" custLinFactY="100000" custLinFactNeighborX="-3549" custLinFactNeighborY="130699"/>
      <dgm:spPr/>
    </dgm:pt>
    <dgm:pt modelId="{C5BCC6BB-D3A0-EE44-BD80-8A984E0D850F}" type="pres">
      <dgm:prSet presAssocID="{C6EE0EF2-1ED1-BA4F-AA30-CB5A033F2E06}" presName="Parent" presStyleLbl="revTx" presStyleIdx="6" presStyleCnt="18" custLinFactNeighborX="261" custLinFactNeighborY="83894">
        <dgm:presLayoutVars>
          <dgm:chMax/>
          <dgm:chPref val="4"/>
          <dgm:bulletEnabled val="1"/>
        </dgm:presLayoutVars>
      </dgm:prSet>
      <dgm:spPr/>
    </dgm:pt>
    <dgm:pt modelId="{9855D7BF-DDE9-514A-B5C0-E8E3187F3AF5}" type="pres">
      <dgm:prSet presAssocID="{C6EE0EF2-1ED1-BA4F-AA30-CB5A033F2E06}" presName="childShape" presStyleCnt="0">
        <dgm:presLayoutVars>
          <dgm:chMax val="0"/>
          <dgm:chPref val="0"/>
        </dgm:presLayoutVars>
      </dgm:prSet>
      <dgm:spPr/>
    </dgm:pt>
    <dgm:pt modelId="{61C244AD-406A-1E4C-9C0D-B8C4016567B5}" type="pres">
      <dgm:prSet presAssocID="{CFF2C4BE-8199-3645-8847-BB8B722A6A23}" presName="childComposite" presStyleCnt="0">
        <dgm:presLayoutVars>
          <dgm:chMax val="0"/>
          <dgm:chPref val="0"/>
        </dgm:presLayoutVars>
      </dgm:prSet>
      <dgm:spPr/>
    </dgm:pt>
    <dgm:pt modelId="{AFDDDE32-DC24-CE4B-B5E6-91CD2EA7785C}" type="pres">
      <dgm:prSet presAssocID="{CFF2C4BE-8199-3645-8847-BB8B722A6A23}" presName="ChildAccent" presStyleLbl="solidFgAcc1" presStyleIdx="5" presStyleCnt="15"/>
      <dgm:spPr/>
    </dgm:pt>
    <dgm:pt modelId="{882A0BE4-FD9E-BC4C-9A5D-DA8BF35334DD}" type="pres">
      <dgm:prSet presAssocID="{CFF2C4BE-8199-3645-8847-BB8B722A6A23}" presName="Child" presStyleLbl="revTx" presStyleIdx="7" presStyleCnt="18">
        <dgm:presLayoutVars>
          <dgm:chMax val="0"/>
          <dgm:chPref val="0"/>
          <dgm:bulletEnabled val="1"/>
        </dgm:presLayoutVars>
      </dgm:prSet>
      <dgm:spPr/>
    </dgm:pt>
    <dgm:pt modelId="{BC6005B8-81A8-E840-BD5A-8D964F6B40CC}" type="pres">
      <dgm:prSet presAssocID="{E815FFED-C0F9-4143-8CD2-6F29695CA404}" presName="childComposite" presStyleCnt="0">
        <dgm:presLayoutVars>
          <dgm:chMax val="0"/>
          <dgm:chPref val="0"/>
        </dgm:presLayoutVars>
      </dgm:prSet>
      <dgm:spPr/>
    </dgm:pt>
    <dgm:pt modelId="{76CF80E2-173E-4D4F-A9FD-591B3895C0FC}" type="pres">
      <dgm:prSet presAssocID="{E815FFED-C0F9-4143-8CD2-6F29695CA404}" presName="ChildAccent" presStyleLbl="solidFgAcc1" presStyleIdx="6" presStyleCnt="15"/>
      <dgm:spPr/>
    </dgm:pt>
    <dgm:pt modelId="{E22DBCD4-61E2-E949-B128-9E21B9DFAAE0}" type="pres">
      <dgm:prSet presAssocID="{E815FFED-C0F9-4143-8CD2-6F29695CA404}" presName="Child" presStyleLbl="revTx" presStyleIdx="8" presStyleCnt="18">
        <dgm:presLayoutVars>
          <dgm:chMax val="0"/>
          <dgm:chPref val="0"/>
          <dgm:bulletEnabled val="1"/>
        </dgm:presLayoutVars>
      </dgm:prSet>
      <dgm:spPr/>
    </dgm:pt>
    <dgm:pt modelId="{65CFA09B-4DAE-7140-A070-25C8D9559F15}" type="pres">
      <dgm:prSet presAssocID="{56C3A14A-FC02-304F-AA3F-2298F2FC77DE}" presName="childComposite" presStyleCnt="0">
        <dgm:presLayoutVars>
          <dgm:chMax val="0"/>
          <dgm:chPref val="0"/>
        </dgm:presLayoutVars>
      </dgm:prSet>
      <dgm:spPr/>
    </dgm:pt>
    <dgm:pt modelId="{693C23FA-529D-D243-BFD2-6006E4AF12CB}" type="pres">
      <dgm:prSet presAssocID="{56C3A14A-FC02-304F-AA3F-2298F2FC77DE}" presName="ChildAccent" presStyleLbl="solidFgAcc1" presStyleIdx="7" presStyleCnt="15"/>
      <dgm:spPr/>
    </dgm:pt>
    <dgm:pt modelId="{B66B757E-3688-B442-86E9-2BE893265B79}" type="pres">
      <dgm:prSet presAssocID="{56C3A14A-FC02-304F-AA3F-2298F2FC77DE}" presName="Child" presStyleLbl="revTx" presStyleIdx="9" presStyleCnt="18">
        <dgm:presLayoutVars>
          <dgm:chMax val="0"/>
          <dgm:chPref val="0"/>
          <dgm:bulletEnabled val="1"/>
        </dgm:presLayoutVars>
      </dgm:prSet>
      <dgm:spPr/>
    </dgm:pt>
    <dgm:pt modelId="{33A29C7A-DF0C-A94E-B3A4-D367CE2BC82C}" type="pres">
      <dgm:prSet presAssocID="{CF85312A-FF56-E34D-8E42-9E91D9D09F8A}" presName="childComposite" presStyleCnt="0">
        <dgm:presLayoutVars>
          <dgm:chMax val="0"/>
          <dgm:chPref val="0"/>
        </dgm:presLayoutVars>
      </dgm:prSet>
      <dgm:spPr/>
    </dgm:pt>
    <dgm:pt modelId="{93CB443A-603B-C444-9897-3252C0673AFD}" type="pres">
      <dgm:prSet presAssocID="{CF85312A-FF56-E34D-8E42-9E91D9D09F8A}" presName="ChildAccent" presStyleLbl="solidFgAcc1" presStyleIdx="8" presStyleCnt="15"/>
      <dgm:spPr/>
    </dgm:pt>
    <dgm:pt modelId="{5A08CBDE-5871-2743-BBB7-E7A29C8A8C49}" type="pres">
      <dgm:prSet presAssocID="{CF85312A-FF56-E34D-8E42-9E91D9D09F8A}" presName="Child" presStyleLbl="revTx" presStyleIdx="10" presStyleCnt="18">
        <dgm:presLayoutVars>
          <dgm:chMax val="0"/>
          <dgm:chPref val="0"/>
          <dgm:bulletEnabled val="1"/>
        </dgm:presLayoutVars>
      </dgm:prSet>
      <dgm:spPr/>
    </dgm:pt>
    <dgm:pt modelId="{C066A673-DBFB-884B-9F80-AF6EF974754F}" type="pres">
      <dgm:prSet presAssocID="{575DCC4D-2BA8-C04E-8A43-97B55B215814}" presName="childComposite" presStyleCnt="0">
        <dgm:presLayoutVars>
          <dgm:chMax val="0"/>
          <dgm:chPref val="0"/>
        </dgm:presLayoutVars>
      </dgm:prSet>
      <dgm:spPr/>
    </dgm:pt>
    <dgm:pt modelId="{DCCC4476-40BC-734D-A7E4-909702416D31}" type="pres">
      <dgm:prSet presAssocID="{575DCC4D-2BA8-C04E-8A43-97B55B215814}" presName="ChildAccent" presStyleLbl="solidFgAcc1" presStyleIdx="9" presStyleCnt="15"/>
      <dgm:spPr/>
    </dgm:pt>
    <dgm:pt modelId="{6241A4DA-3129-A24A-83E9-0AE24191A932}" type="pres">
      <dgm:prSet presAssocID="{575DCC4D-2BA8-C04E-8A43-97B55B215814}" presName="Child" presStyleLbl="revTx" presStyleIdx="11" presStyleCnt="18">
        <dgm:presLayoutVars>
          <dgm:chMax val="0"/>
          <dgm:chPref val="0"/>
          <dgm:bulletEnabled val="1"/>
        </dgm:presLayoutVars>
      </dgm:prSet>
      <dgm:spPr/>
    </dgm:pt>
    <dgm:pt modelId="{9CDCDDE2-AB93-AA49-926F-B7AD1FE5BCAE}" type="pres">
      <dgm:prSet presAssocID="{F69D6A79-D68F-E342-8F55-A099003FFEDF}" presName="root" presStyleCnt="0">
        <dgm:presLayoutVars>
          <dgm:chMax/>
          <dgm:chPref/>
        </dgm:presLayoutVars>
      </dgm:prSet>
      <dgm:spPr/>
    </dgm:pt>
    <dgm:pt modelId="{B924407E-BA45-E844-842D-0ABCC4754916}" type="pres">
      <dgm:prSet presAssocID="{F69D6A79-D68F-E342-8F55-A099003FFEDF}" presName="rootComposite" presStyleCnt="0">
        <dgm:presLayoutVars/>
      </dgm:prSet>
      <dgm:spPr/>
    </dgm:pt>
    <dgm:pt modelId="{76BFB774-09F7-6045-B44A-793371A06C52}" type="pres">
      <dgm:prSet presAssocID="{F69D6A79-D68F-E342-8F55-A099003FFEDF}" presName="ParentAccent" presStyleLbl="alignNode1" presStyleIdx="2" presStyleCnt="3"/>
      <dgm:spPr/>
    </dgm:pt>
    <dgm:pt modelId="{748F590E-E0B8-B647-8ED2-16D647DDC794}" type="pres">
      <dgm:prSet presAssocID="{F69D6A79-D68F-E342-8F55-A099003FFEDF}" presName="ParentSmallAccent" presStyleLbl="fgAcc1" presStyleIdx="2" presStyleCnt="3" custLinFactY="100000" custLinFactNeighborY="130699"/>
      <dgm:spPr/>
    </dgm:pt>
    <dgm:pt modelId="{68E2DFAC-61E0-534D-B1A7-7213AC8FEFA3}" type="pres">
      <dgm:prSet presAssocID="{F69D6A79-D68F-E342-8F55-A099003FFEDF}" presName="Parent" presStyleLbl="revTx" presStyleIdx="12" presStyleCnt="18" custLinFactNeighborY="78961">
        <dgm:presLayoutVars>
          <dgm:chMax/>
          <dgm:chPref val="4"/>
          <dgm:bulletEnabled val="1"/>
        </dgm:presLayoutVars>
      </dgm:prSet>
      <dgm:spPr/>
    </dgm:pt>
    <dgm:pt modelId="{902D44FC-4F12-F74B-92C7-B002136E01D1}" type="pres">
      <dgm:prSet presAssocID="{F69D6A79-D68F-E342-8F55-A099003FFEDF}" presName="childShape" presStyleCnt="0">
        <dgm:presLayoutVars>
          <dgm:chMax val="0"/>
          <dgm:chPref val="0"/>
        </dgm:presLayoutVars>
      </dgm:prSet>
      <dgm:spPr/>
    </dgm:pt>
    <dgm:pt modelId="{FC2A9859-24D8-6147-A787-0134C63FF4E5}" type="pres">
      <dgm:prSet presAssocID="{7288E789-3151-284A-B67D-D404A011B84D}" presName="childComposite" presStyleCnt="0">
        <dgm:presLayoutVars>
          <dgm:chMax val="0"/>
          <dgm:chPref val="0"/>
        </dgm:presLayoutVars>
      </dgm:prSet>
      <dgm:spPr/>
    </dgm:pt>
    <dgm:pt modelId="{F2F4A829-8944-5145-B9FF-C09C6392F6BB}" type="pres">
      <dgm:prSet presAssocID="{7288E789-3151-284A-B67D-D404A011B84D}" presName="ChildAccent" presStyleLbl="solidFgAcc1" presStyleIdx="10" presStyleCnt="15"/>
      <dgm:spPr/>
    </dgm:pt>
    <dgm:pt modelId="{B7ED3EDD-0457-5247-B05B-5CA20E73446B}" type="pres">
      <dgm:prSet presAssocID="{7288E789-3151-284A-B67D-D404A011B84D}" presName="Child" presStyleLbl="revTx" presStyleIdx="13" presStyleCnt="18">
        <dgm:presLayoutVars>
          <dgm:chMax val="0"/>
          <dgm:chPref val="0"/>
          <dgm:bulletEnabled val="1"/>
        </dgm:presLayoutVars>
      </dgm:prSet>
      <dgm:spPr/>
    </dgm:pt>
    <dgm:pt modelId="{A84458DE-0426-4C4F-A549-CD3EBB2D63AA}" type="pres">
      <dgm:prSet presAssocID="{408EC3AB-A198-8843-9766-0CD2B36243D3}" presName="childComposite" presStyleCnt="0">
        <dgm:presLayoutVars>
          <dgm:chMax val="0"/>
          <dgm:chPref val="0"/>
        </dgm:presLayoutVars>
      </dgm:prSet>
      <dgm:spPr/>
    </dgm:pt>
    <dgm:pt modelId="{8B3662BA-1984-6F42-BF8A-F4F41140FF99}" type="pres">
      <dgm:prSet presAssocID="{408EC3AB-A198-8843-9766-0CD2B36243D3}" presName="ChildAccent" presStyleLbl="solidFgAcc1" presStyleIdx="11" presStyleCnt="15"/>
      <dgm:spPr/>
    </dgm:pt>
    <dgm:pt modelId="{12B74BF3-4974-ED48-B50A-F722649FA816}" type="pres">
      <dgm:prSet presAssocID="{408EC3AB-A198-8843-9766-0CD2B36243D3}" presName="Child" presStyleLbl="revTx" presStyleIdx="14" presStyleCnt="18">
        <dgm:presLayoutVars>
          <dgm:chMax val="0"/>
          <dgm:chPref val="0"/>
          <dgm:bulletEnabled val="1"/>
        </dgm:presLayoutVars>
      </dgm:prSet>
      <dgm:spPr/>
    </dgm:pt>
    <dgm:pt modelId="{5B0590DE-F442-B149-8849-EC712B998C97}" type="pres">
      <dgm:prSet presAssocID="{EB34A81A-2420-1F4F-A1A7-D3F568FAF226}" presName="childComposite" presStyleCnt="0">
        <dgm:presLayoutVars>
          <dgm:chMax val="0"/>
          <dgm:chPref val="0"/>
        </dgm:presLayoutVars>
      </dgm:prSet>
      <dgm:spPr/>
    </dgm:pt>
    <dgm:pt modelId="{BD55AE7C-0617-FE4C-8177-A5C5F6C11EFB}" type="pres">
      <dgm:prSet presAssocID="{EB34A81A-2420-1F4F-A1A7-D3F568FAF226}" presName="ChildAccent" presStyleLbl="solidFgAcc1" presStyleIdx="12" presStyleCnt="15"/>
      <dgm:spPr/>
    </dgm:pt>
    <dgm:pt modelId="{413034F8-874B-3140-B162-AE82C0A8E2F4}" type="pres">
      <dgm:prSet presAssocID="{EB34A81A-2420-1F4F-A1A7-D3F568FAF226}" presName="Child" presStyleLbl="revTx" presStyleIdx="15" presStyleCnt="18">
        <dgm:presLayoutVars>
          <dgm:chMax val="0"/>
          <dgm:chPref val="0"/>
          <dgm:bulletEnabled val="1"/>
        </dgm:presLayoutVars>
      </dgm:prSet>
      <dgm:spPr/>
    </dgm:pt>
    <dgm:pt modelId="{B39C93C4-96C0-E345-91FF-9AF14DF26DC1}" type="pres">
      <dgm:prSet presAssocID="{472E9674-8A06-6849-8F7E-B9EEDC18D4C3}" presName="childComposite" presStyleCnt="0">
        <dgm:presLayoutVars>
          <dgm:chMax val="0"/>
          <dgm:chPref val="0"/>
        </dgm:presLayoutVars>
      </dgm:prSet>
      <dgm:spPr/>
    </dgm:pt>
    <dgm:pt modelId="{2C55849E-FE08-A343-9C4A-2F3A9B569671}" type="pres">
      <dgm:prSet presAssocID="{472E9674-8A06-6849-8F7E-B9EEDC18D4C3}" presName="ChildAccent" presStyleLbl="solidFgAcc1" presStyleIdx="13" presStyleCnt="15"/>
      <dgm:spPr/>
    </dgm:pt>
    <dgm:pt modelId="{34DA8B5E-DD6B-254A-B993-673D41B2CC6B}" type="pres">
      <dgm:prSet presAssocID="{472E9674-8A06-6849-8F7E-B9EEDC18D4C3}" presName="Child" presStyleLbl="revTx" presStyleIdx="16" presStyleCnt="18">
        <dgm:presLayoutVars>
          <dgm:chMax val="0"/>
          <dgm:chPref val="0"/>
          <dgm:bulletEnabled val="1"/>
        </dgm:presLayoutVars>
      </dgm:prSet>
      <dgm:spPr/>
    </dgm:pt>
    <dgm:pt modelId="{C54F2533-D6DF-854B-B8ED-6C538286E04A}" type="pres">
      <dgm:prSet presAssocID="{B21C315E-C94E-F241-BEDA-F3145FC88F59}" presName="childComposite" presStyleCnt="0">
        <dgm:presLayoutVars>
          <dgm:chMax val="0"/>
          <dgm:chPref val="0"/>
        </dgm:presLayoutVars>
      </dgm:prSet>
      <dgm:spPr/>
    </dgm:pt>
    <dgm:pt modelId="{8D27DDF5-1394-8946-853B-3E659140619A}" type="pres">
      <dgm:prSet presAssocID="{B21C315E-C94E-F241-BEDA-F3145FC88F59}" presName="ChildAccent" presStyleLbl="solidFgAcc1" presStyleIdx="14" presStyleCnt="15"/>
      <dgm:spPr/>
    </dgm:pt>
    <dgm:pt modelId="{C07ABCB9-9472-7641-8ADB-A34786D818B6}" type="pres">
      <dgm:prSet presAssocID="{B21C315E-C94E-F241-BEDA-F3145FC88F59}" presName="Child" presStyleLbl="revTx" presStyleIdx="17" presStyleCnt="18">
        <dgm:presLayoutVars>
          <dgm:chMax val="0"/>
          <dgm:chPref val="0"/>
          <dgm:bulletEnabled val="1"/>
        </dgm:presLayoutVars>
      </dgm:prSet>
      <dgm:spPr/>
    </dgm:pt>
  </dgm:ptLst>
  <dgm:cxnLst>
    <dgm:cxn modelId="{BD252204-4F52-AB45-A2C7-F01D28E9F210}" srcId="{30229315-FE6F-4B4F-AD80-22414DE49779}" destId="{F3183418-30AD-854B-B80A-419E834771E1}" srcOrd="4" destOrd="0" parTransId="{6A4783C3-96D1-884A-9EE6-1FBDF4A9FD2B}" sibTransId="{8EF1A4BB-25C5-2446-9930-CA3E2A163A02}"/>
    <dgm:cxn modelId="{D1A28A18-9B8B-114D-AC55-76DE60E5ABAE}" srcId="{F69D6A79-D68F-E342-8F55-A099003FFEDF}" destId="{B21C315E-C94E-F241-BEDA-F3145FC88F59}" srcOrd="4" destOrd="0" parTransId="{FF7031AF-47F6-CE4E-B31A-71DE49D11AD8}" sibTransId="{20631E33-AA1C-514F-9FF7-80372C921BC0}"/>
    <dgm:cxn modelId="{7916BF24-A99B-2942-8A58-793CE103E539}" srcId="{C6EE0EF2-1ED1-BA4F-AA30-CB5A033F2E06}" destId="{CFF2C4BE-8199-3645-8847-BB8B722A6A23}" srcOrd="0" destOrd="0" parTransId="{984B7035-571D-8F45-85AB-8C0C8B45E375}" sibTransId="{32D47C69-7B8D-6549-A8B8-4481CD0D8B40}"/>
    <dgm:cxn modelId="{05133729-F795-F74D-891E-2E35DA42086D}" srcId="{C6EE0EF2-1ED1-BA4F-AA30-CB5A033F2E06}" destId="{56C3A14A-FC02-304F-AA3F-2298F2FC77DE}" srcOrd="2" destOrd="0" parTransId="{A48DB875-1EC0-8741-BD80-17212C1C3875}" sibTransId="{0F673D95-1D91-C24C-9C5B-E88002C85DE8}"/>
    <dgm:cxn modelId="{D21DA229-D797-5843-BF74-A8E0A1268CAE}" srcId="{F69D6A79-D68F-E342-8F55-A099003FFEDF}" destId="{7288E789-3151-284A-B67D-D404A011B84D}" srcOrd="0" destOrd="0" parTransId="{372C832A-5AF0-F949-9422-2EF2E660AF72}" sibTransId="{A84F9A95-A797-3F4E-B114-B84ACB75E5EB}"/>
    <dgm:cxn modelId="{7951802A-051B-4347-B3BC-059146BC4E6F}" type="presOf" srcId="{408EC3AB-A198-8843-9766-0CD2B36243D3}" destId="{12B74BF3-4974-ED48-B50A-F722649FA816}" srcOrd="0" destOrd="0" presId="urn:microsoft.com/office/officeart/2008/layout/SquareAccentList"/>
    <dgm:cxn modelId="{B428772B-9425-8A4F-945C-A567EFF406D7}" srcId="{30229315-FE6F-4B4F-AD80-22414DE49779}" destId="{E172481E-AC97-6A4D-B45A-E16F5EFFC0F9}" srcOrd="3" destOrd="0" parTransId="{6CAE5CC9-BDBA-6145-B549-7F32D295A67F}" sibTransId="{D2CC2265-D611-2546-8D17-3B3C6C8F7A02}"/>
    <dgm:cxn modelId="{364C2B36-A1A0-D244-8FC3-942A7FFE0EC2}" type="presOf" srcId="{206FC24E-9A80-754A-ACEF-95FF598E4329}" destId="{B4F7E1C8-427A-934F-A76C-8A569FA206DB}" srcOrd="0" destOrd="0" presId="urn:microsoft.com/office/officeart/2008/layout/SquareAccentList"/>
    <dgm:cxn modelId="{5587F93E-D861-994D-B8C4-336F2C4950DB}" type="presOf" srcId="{F69D6A79-D68F-E342-8F55-A099003FFEDF}" destId="{68E2DFAC-61E0-534D-B1A7-7213AC8FEFA3}" srcOrd="0" destOrd="0" presId="urn:microsoft.com/office/officeart/2008/layout/SquareAccentList"/>
    <dgm:cxn modelId="{63A43C40-4CA5-534A-B893-0F7C1B06E63F}" type="presOf" srcId="{472E9674-8A06-6849-8F7E-B9EEDC18D4C3}" destId="{34DA8B5E-DD6B-254A-B993-673D41B2CC6B}" srcOrd="0" destOrd="0" presId="urn:microsoft.com/office/officeart/2008/layout/SquareAccentList"/>
    <dgm:cxn modelId="{26381541-4A47-934F-AF59-C9219DB9A05C}" type="presOf" srcId="{C6EE0EF2-1ED1-BA4F-AA30-CB5A033F2E06}" destId="{C5BCC6BB-D3A0-EE44-BD80-8A984E0D850F}" srcOrd="0" destOrd="0" presId="urn:microsoft.com/office/officeart/2008/layout/SquareAccentList"/>
    <dgm:cxn modelId="{001A844B-80A1-634F-8D8C-398718500232}" type="presOf" srcId="{B21C315E-C94E-F241-BEDA-F3145FC88F59}" destId="{C07ABCB9-9472-7641-8ADB-A34786D818B6}" srcOrd="0" destOrd="0" presId="urn:microsoft.com/office/officeart/2008/layout/SquareAccentList"/>
    <dgm:cxn modelId="{5CF39852-8248-6C49-865A-C291D7AC9990}" srcId="{C6EE0EF2-1ED1-BA4F-AA30-CB5A033F2E06}" destId="{575DCC4D-2BA8-C04E-8A43-97B55B215814}" srcOrd="4" destOrd="0" parTransId="{A33E40CE-202B-9D4C-BB7B-9B4EDFE97989}" sibTransId="{FF368B18-6033-F64A-8050-B96D13B7AC37}"/>
    <dgm:cxn modelId="{34247C58-566C-9B4B-A022-D560FA097420}" type="presOf" srcId="{E52CC0D8-9399-8E43-B2FD-7EE5B41395D1}" destId="{332B0D16-68CE-5443-ABFC-B3D804BE4458}" srcOrd="0" destOrd="0" presId="urn:microsoft.com/office/officeart/2008/layout/SquareAccentList"/>
    <dgm:cxn modelId="{D55EC56F-2773-B043-A2D4-097D98DAD86E}" type="presOf" srcId="{C8B92ACC-CDD9-5949-B151-9410A1BD1649}" destId="{89EB23C8-53F0-BB41-A972-457DF091A8BA}" srcOrd="0" destOrd="0" presId="urn:microsoft.com/office/officeart/2008/layout/SquareAccentList"/>
    <dgm:cxn modelId="{EF619770-6EDA-9640-9CD0-2EBD24BFE922}" type="presOf" srcId="{E172481E-AC97-6A4D-B45A-E16F5EFFC0F9}" destId="{24883C26-8C98-4D48-91BD-C9CCE98FDF5F}" srcOrd="0" destOrd="0" presId="urn:microsoft.com/office/officeart/2008/layout/SquareAccentList"/>
    <dgm:cxn modelId="{976F3272-13E8-6747-9714-EEB26CC01274}" type="presOf" srcId="{30229315-FE6F-4B4F-AD80-22414DE49779}" destId="{595876C1-75CC-894B-8802-BD8B0ADCBD79}" srcOrd="0" destOrd="0" presId="urn:microsoft.com/office/officeart/2008/layout/SquareAccentList"/>
    <dgm:cxn modelId="{DE073873-66CC-AB40-9BFC-D1A53BC5C6FD}" srcId="{F69D6A79-D68F-E342-8F55-A099003FFEDF}" destId="{408EC3AB-A198-8843-9766-0CD2B36243D3}" srcOrd="1" destOrd="0" parTransId="{55B9F1B7-D980-C848-B2D6-1389CDAD0AED}" sibTransId="{DBA9C44D-5948-5C45-84E7-2EE5040ECE51}"/>
    <dgm:cxn modelId="{43BF7476-FABD-664C-9931-D9FA5C675CB9}" srcId="{E52CC0D8-9399-8E43-B2FD-7EE5B41395D1}" destId="{C6EE0EF2-1ED1-BA4F-AA30-CB5A033F2E06}" srcOrd="1" destOrd="0" parTransId="{32E47645-6A93-9143-8F8B-ED9148A63FC1}" sibTransId="{0DA5CD53-E682-4941-8BAC-948A67A92AAA}"/>
    <dgm:cxn modelId="{2548B678-B4C4-7C46-A7BA-1BA2E02861CE}" srcId="{E52CC0D8-9399-8E43-B2FD-7EE5B41395D1}" destId="{30229315-FE6F-4B4F-AD80-22414DE49779}" srcOrd="0" destOrd="0" parTransId="{2324C212-BBCB-4C4E-AFD5-F813F88FA2CA}" sibTransId="{EF0DE833-1B5D-5740-B0D4-393C04E497DB}"/>
    <dgm:cxn modelId="{ED44BD7E-8AC8-9C4E-A3DA-C758C517069C}" srcId="{F69D6A79-D68F-E342-8F55-A099003FFEDF}" destId="{472E9674-8A06-6849-8F7E-B9EEDC18D4C3}" srcOrd="3" destOrd="0" parTransId="{89E349D3-578B-2341-ADBA-0D2BC3554AA4}" sibTransId="{F10A8F67-0E7B-9C4C-BEF6-EA26CCDDD972}"/>
    <dgm:cxn modelId="{ED7C0E82-F331-1A4F-B6E6-17C188A87CEB}" srcId="{F69D6A79-D68F-E342-8F55-A099003FFEDF}" destId="{EB34A81A-2420-1F4F-A1A7-D3F568FAF226}" srcOrd="2" destOrd="0" parTransId="{09C40FB7-7A7F-B54E-98B0-39BC07EF576E}" sibTransId="{C0DEA289-181C-984B-BB2C-BDDFB96FCDFF}"/>
    <dgm:cxn modelId="{F9EE2788-F4ED-A340-BB76-0E67BC3B9177}" type="presOf" srcId="{575DCC4D-2BA8-C04E-8A43-97B55B215814}" destId="{6241A4DA-3129-A24A-83E9-0AE24191A932}" srcOrd="0" destOrd="0" presId="urn:microsoft.com/office/officeart/2008/layout/SquareAccentList"/>
    <dgm:cxn modelId="{8BBA3DA1-8311-9141-A871-C0AB25C254FA}" srcId="{C6EE0EF2-1ED1-BA4F-AA30-CB5A033F2E06}" destId="{CF85312A-FF56-E34D-8E42-9E91D9D09F8A}" srcOrd="3" destOrd="0" parTransId="{A208B6EC-3CC7-714F-A44A-64835AF296FD}" sibTransId="{02CB9108-6783-7146-9C2A-5D7E855AF1B4}"/>
    <dgm:cxn modelId="{5319E6AD-24B9-FB4D-B479-832FC62818BF}" type="presOf" srcId="{CF85312A-FF56-E34D-8E42-9E91D9D09F8A}" destId="{5A08CBDE-5871-2743-BBB7-E7A29C8A8C49}" srcOrd="0" destOrd="0" presId="urn:microsoft.com/office/officeart/2008/layout/SquareAccentList"/>
    <dgm:cxn modelId="{38AEF8C1-D942-284D-A0E4-A6D2ADC21640}" type="presOf" srcId="{CFF2C4BE-8199-3645-8847-BB8B722A6A23}" destId="{882A0BE4-FD9E-BC4C-9A5D-DA8BF35334DD}" srcOrd="0" destOrd="0" presId="urn:microsoft.com/office/officeart/2008/layout/SquareAccentList"/>
    <dgm:cxn modelId="{FBE279CA-6580-F84E-ABFA-758CAF9ED19C}" srcId="{C6EE0EF2-1ED1-BA4F-AA30-CB5A033F2E06}" destId="{E815FFED-C0F9-4143-8CD2-6F29695CA404}" srcOrd="1" destOrd="0" parTransId="{0E601C27-DEF2-0846-93FF-95978514B5EC}" sibTransId="{0BCB5687-10D0-F64C-A761-7943AD373C56}"/>
    <dgm:cxn modelId="{2FED00CC-0C54-C046-A4F3-B50080E5E565}" type="presOf" srcId="{7288E789-3151-284A-B67D-D404A011B84D}" destId="{B7ED3EDD-0457-5247-B05B-5CA20E73446B}" srcOrd="0" destOrd="0" presId="urn:microsoft.com/office/officeart/2008/layout/SquareAccentList"/>
    <dgm:cxn modelId="{DD5991CF-1B1F-6E44-AFFC-F6FDA06BE852}" srcId="{30229315-FE6F-4B4F-AD80-22414DE49779}" destId="{C8B92ACC-CDD9-5949-B151-9410A1BD1649}" srcOrd="1" destOrd="0" parTransId="{B41919AC-C289-5942-B742-E4692B3D7FF3}" sibTransId="{6E0BED9C-21A3-3F4F-9193-01A72A0D0F7B}"/>
    <dgm:cxn modelId="{C10B73D0-7C4F-1947-BED0-6ECFF860DFD6}" type="presOf" srcId="{EB34A81A-2420-1F4F-A1A7-D3F568FAF226}" destId="{413034F8-874B-3140-B162-AE82C0A8E2F4}" srcOrd="0" destOrd="0" presId="urn:microsoft.com/office/officeart/2008/layout/SquareAccentList"/>
    <dgm:cxn modelId="{06F960D3-7B05-7646-824E-A9A375A5B16F}" srcId="{E52CC0D8-9399-8E43-B2FD-7EE5B41395D1}" destId="{F69D6A79-D68F-E342-8F55-A099003FFEDF}" srcOrd="2" destOrd="0" parTransId="{4EBB5D70-DFC7-B348-90CD-E4A28D4C5C9B}" sibTransId="{99E1455D-4C7D-C947-AECF-499D1FFE643A}"/>
    <dgm:cxn modelId="{10CBF9D6-7162-1C4B-8D20-F1DC4095D801}" type="presOf" srcId="{E815FFED-C0F9-4143-8CD2-6F29695CA404}" destId="{E22DBCD4-61E2-E949-B128-9E21B9DFAAE0}" srcOrd="0" destOrd="0" presId="urn:microsoft.com/office/officeart/2008/layout/SquareAccentList"/>
    <dgm:cxn modelId="{53A69AD8-750B-9B47-9E7E-0FB27862FD2F}" srcId="{30229315-FE6F-4B4F-AD80-22414DE49779}" destId="{206FC24E-9A80-754A-ACEF-95FF598E4329}" srcOrd="2" destOrd="0" parTransId="{C33A437E-B66D-FB4E-BEE3-371B671D3AD5}" sibTransId="{AEC11666-2A24-5E45-A3A4-A21196965AEE}"/>
    <dgm:cxn modelId="{CF890FE6-CC12-8D45-8E96-13ADB74531BC}" type="presOf" srcId="{48735C6B-30B4-6748-B523-8D669A655904}" destId="{FEB9ECAE-AAD1-7342-9AE0-51C1A3B1B7A9}" srcOrd="0" destOrd="0" presId="urn:microsoft.com/office/officeart/2008/layout/SquareAccentList"/>
    <dgm:cxn modelId="{FC0EC5EE-8DB1-9641-98EF-5BD98306510A}" type="presOf" srcId="{56C3A14A-FC02-304F-AA3F-2298F2FC77DE}" destId="{B66B757E-3688-B442-86E9-2BE893265B79}" srcOrd="0" destOrd="0" presId="urn:microsoft.com/office/officeart/2008/layout/SquareAccentList"/>
    <dgm:cxn modelId="{742E07F2-8ACF-E84F-BAD5-C109C3B335EF}" srcId="{30229315-FE6F-4B4F-AD80-22414DE49779}" destId="{48735C6B-30B4-6748-B523-8D669A655904}" srcOrd="0" destOrd="0" parTransId="{CF4C8B20-8644-F944-8007-B64563DD99EB}" sibTransId="{86BF3600-E2CD-EC48-8510-578EFF539CBB}"/>
    <dgm:cxn modelId="{01C827F5-882C-5843-866D-3AD47A157183}" type="presOf" srcId="{F3183418-30AD-854B-B80A-419E834771E1}" destId="{C969166B-1E54-FA44-8AF3-FBAFF51F4513}" srcOrd="0" destOrd="0" presId="urn:microsoft.com/office/officeart/2008/layout/SquareAccentList"/>
    <dgm:cxn modelId="{FA86C3C0-D692-384A-937D-0C37844549A0}" type="presParOf" srcId="{332B0D16-68CE-5443-ABFC-B3D804BE4458}" destId="{DC8554F6-1ACA-FC49-AB20-40A612492903}" srcOrd="0" destOrd="0" presId="urn:microsoft.com/office/officeart/2008/layout/SquareAccentList"/>
    <dgm:cxn modelId="{85DE6AF8-AF93-9145-BE99-964892FD4E78}" type="presParOf" srcId="{DC8554F6-1ACA-FC49-AB20-40A612492903}" destId="{6D859F62-A6E9-B34B-8F09-FF57490B409B}" srcOrd="0" destOrd="0" presId="urn:microsoft.com/office/officeart/2008/layout/SquareAccentList"/>
    <dgm:cxn modelId="{F1277A8C-3C1B-964D-B252-6C22CE9B8A17}" type="presParOf" srcId="{6D859F62-A6E9-B34B-8F09-FF57490B409B}" destId="{8131EA7C-62A7-CA4F-BC65-7CC61B3109C6}" srcOrd="0" destOrd="0" presId="urn:microsoft.com/office/officeart/2008/layout/SquareAccentList"/>
    <dgm:cxn modelId="{8BF628C8-72B5-1542-9FD2-5FC01DFA942E}" type="presParOf" srcId="{6D859F62-A6E9-B34B-8F09-FF57490B409B}" destId="{0742A633-E10C-B244-B57E-A5261BAF1BA5}" srcOrd="1" destOrd="0" presId="urn:microsoft.com/office/officeart/2008/layout/SquareAccentList"/>
    <dgm:cxn modelId="{8082A64B-FB5E-764C-A865-27B1A44B23AA}" type="presParOf" srcId="{6D859F62-A6E9-B34B-8F09-FF57490B409B}" destId="{595876C1-75CC-894B-8802-BD8B0ADCBD79}" srcOrd="2" destOrd="0" presId="urn:microsoft.com/office/officeart/2008/layout/SquareAccentList"/>
    <dgm:cxn modelId="{FF61DD70-A0BF-F747-9A6B-795C92F2C793}" type="presParOf" srcId="{DC8554F6-1ACA-FC49-AB20-40A612492903}" destId="{B7DD83B2-FD2E-A54D-BB2A-4D42651FF9DD}" srcOrd="1" destOrd="0" presId="urn:microsoft.com/office/officeart/2008/layout/SquareAccentList"/>
    <dgm:cxn modelId="{9C9FFA4A-2D70-644E-A197-C3360C82A906}" type="presParOf" srcId="{B7DD83B2-FD2E-A54D-BB2A-4D42651FF9DD}" destId="{FD9D11E0-9D39-614A-AA10-17733381DB2F}" srcOrd="0" destOrd="0" presId="urn:microsoft.com/office/officeart/2008/layout/SquareAccentList"/>
    <dgm:cxn modelId="{1B239972-D17D-C049-BE46-FC3A88DDBBE9}" type="presParOf" srcId="{FD9D11E0-9D39-614A-AA10-17733381DB2F}" destId="{A7442884-AB02-7043-A677-08F70C0E406C}" srcOrd="0" destOrd="0" presId="urn:microsoft.com/office/officeart/2008/layout/SquareAccentList"/>
    <dgm:cxn modelId="{16A34207-F734-AB44-BA27-665FCAFB2BBA}" type="presParOf" srcId="{FD9D11E0-9D39-614A-AA10-17733381DB2F}" destId="{FEB9ECAE-AAD1-7342-9AE0-51C1A3B1B7A9}" srcOrd="1" destOrd="0" presId="urn:microsoft.com/office/officeart/2008/layout/SquareAccentList"/>
    <dgm:cxn modelId="{3910ADAB-00AC-904C-899B-894254A8B3A1}" type="presParOf" srcId="{B7DD83B2-FD2E-A54D-BB2A-4D42651FF9DD}" destId="{8078D225-3BCC-304C-8332-DAD618411675}" srcOrd="1" destOrd="0" presId="urn:microsoft.com/office/officeart/2008/layout/SquareAccentList"/>
    <dgm:cxn modelId="{526D5C72-F326-EB47-8CC5-E5604967E435}" type="presParOf" srcId="{8078D225-3BCC-304C-8332-DAD618411675}" destId="{BF1271FA-FF7E-7449-AA30-699BC3BC59A6}" srcOrd="0" destOrd="0" presId="urn:microsoft.com/office/officeart/2008/layout/SquareAccentList"/>
    <dgm:cxn modelId="{E223C009-D6DF-FF43-9648-F4FC074C8FC0}" type="presParOf" srcId="{8078D225-3BCC-304C-8332-DAD618411675}" destId="{89EB23C8-53F0-BB41-A972-457DF091A8BA}" srcOrd="1" destOrd="0" presId="urn:microsoft.com/office/officeart/2008/layout/SquareAccentList"/>
    <dgm:cxn modelId="{5C30B94F-36FA-A74D-BE90-57913EF4DAEE}" type="presParOf" srcId="{B7DD83B2-FD2E-A54D-BB2A-4D42651FF9DD}" destId="{D2DABF0C-1E28-214D-9851-45BD28960646}" srcOrd="2" destOrd="0" presId="urn:microsoft.com/office/officeart/2008/layout/SquareAccentList"/>
    <dgm:cxn modelId="{0AD8FB30-F05A-B846-BA62-10B6AE0BDD10}" type="presParOf" srcId="{D2DABF0C-1E28-214D-9851-45BD28960646}" destId="{B899BCF5-9401-1746-B7E4-175B2F24DA18}" srcOrd="0" destOrd="0" presId="urn:microsoft.com/office/officeart/2008/layout/SquareAccentList"/>
    <dgm:cxn modelId="{5A56FC58-5C25-E649-8DB3-2BD13DDB59AF}" type="presParOf" srcId="{D2DABF0C-1E28-214D-9851-45BD28960646}" destId="{B4F7E1C8-427A-934F-A76C-8A569FA206DB}" srcOrd="1" destOrd="0" presId="urn:microsoft.com/office/officeart/2008/layout/SquareAccentList"/>
    <dgm:cxn modelId="{644A0EAC-F096-C44E-8F08-376E04643F05}" type="presParOf" srcId="{B7DD83B2-FD2E-A54D-BB2A-4D42651FF9DD}" destId="{08C863D5-EB46-7D49-8B46-F7A3E8337884}" srcOrd="3" destOrd="0" presId="urn:microsoft.com/office/officeart/2008/layout/SquareAccentList"/>
    <dgm:cxn modelId="{D2EBCFC1-7FF2-6443-AEA2-6F28BAA3F50F}" type="presParOf" srcId="{08C863D5-EB46-7D49-8B46-F7A3E8337884}" destId="{F6A027DB-9DC5-0447-92B0-5C9F781254F4}" srcOrd="0" destOrd="0" presId="urn:microsoft.com/office/officeart/2008/layout/SquareAccentList"/>
    <dgm:cxn modelId="{97E8212C-0996-4B4F-A168-E78F05DFAB3D}" type="presParOf" srcId="{08C863D5-EB46-7D49-8B46-F7A3E8337884}" destId="{24883C26-8C98-4D48-91BD-C9CCE98FDF5F}" srcOrd="1" destOrd="0" presId="urn:microsoft.com/office/officeart/2008/layout/SquareAccentList"/>
    <dgm:cxn modelId="{25767959-2EB8-464E-84F3-5A077EAC63AD}" type="presParOf" srcId="{B7DD83B2-FD2E-A54D-BB2A-4D42651FF9DD}" destId="{6332106F-0CE4-8B41-AAB9-7F9AD6548CF7}" srcOrd="4" destOrd="0" presId="urn:microsoft.com/office/officeart/2008/layout/SquareAccentList"/>
    <dgm:cxn modelId="{2261737E-B3D4-1742-9670-904410902F42}" type="presParOf" srcId="{6332106F-0CE4-8B41-AAB9-7F9AD6548CF7}" destId="{4E041FC0-6EF6-DE4D-9F71-0B41D2AD0D6E}" srcOrd="0" destOrd="0" presId="urn:microsoft.com/office/officeart/2008/layout/SquareAccentList"/>
    <dgm:cxn modelId="{B82FDF22-8EEE-D54B-B05C-919599CDE71A}" type="presParOf" srcId="{6332106F-0CE4-8B41-AAB9-7F9AD6548CF7}" destId="{C969166B-1E54-FA44-8AF3-FBAFF51F4513}" srcOrd="1" destOrd="0" presId="urn:microsoft.com/office/officeart/2008/layout/SquareAccentList"/>
    <dgm:cxn modelId="{2270EC49-738D-C34F-9737-9A66364D4026}" type="presParOf" srcId="{332B0D16-68CE-5443-ABFC-B3D804BE4458}" destId="{E01A49B9-63E7-8542-9A6D-C5D821BD1BFE}" srcOrd="1" destOrd="0" presId="urn:microsoft.com/office/officeart/2008/layout/SquareAccentList"/>
    <dgm:cxn modelId="{BF71A7D7-A9D8-A047-8BB8-706D68AACFED}" type="presParOf" srcId="{E01A49B9-63E7-8542-9A6D-C5D821BD1BFE}" destId="{B5B24BAC-9272-184A-BFD3-CB9A6021DEE8}" srcOrd="0" destOrd="0" presId="urn:microsoft.com/office/officeart/2008/layout/SquareAccentList"/>
    <dgm:cxn modelId="{10A0BF26-4C42-2240-A983-8D61F65FD1BF}" type="presParOf" srcId="{B5B24BAC-9272-184A-BFD3-CB9A6021DEE8}" destId="{39EF3566-1020-6B4E-B795-B720516A8A5D}" srcOrd="0" destOrd="0" presId="urn:microsoft.com/office/officeart/2008/layout/SquareAccentList"/>
    <dgm:cxn modelId="{3D1183BE-183A-4048-ABB7-8DA205DDDB07}" type="presParOf" srcId="{B5B24BAC-9272-184A-BFD3-CB9A6021DEE8}" destId="{7AEBF343-5EC1-1042-8464-609DC8291267}" srcOrd="1" destOrd="0" presId="urn:microsoft.com/office/officeart/2008/layout/SquareAccentList"/>
    <dgm:cxn modelId="{2C506E15-171E-CB44-9DA5-6370E4148785}" type="presParOf" srcId="{B5B24BAC-9272-184A-BFD3-CB9A6021DEE8}" destId="{C5BCC6BB-D3A0-EE44-BD80-8A984E0D850F}" srcOrd="2" destOrd="0" presId="urn:microsoft.com/office/officeart/2008/layout/SquareAccentList"/>
    <dgm:cxn modelId="{CAB46F1B-8C9A-0F4C-84F8-7970D9691269}" type="presParOf" srcId="{E01A49B9-63E7-8542-9A6D-C5D821BD1BFE}" destId="{9855D7BF-DDE9-514A-B5C0-E8E3187F3AF5}" srcOrd="1" destOrd="0" presId="urn:microsoft.com/office/officeart/2008/layout/SquareAccentList"/>
    <dgm:cxn modelId="{17226F9D-F19F-E24A-97CF-E679EF7CFBA4}" type="presParOf" srcId="{9855D7BF-DDE9-514A-B5C0-E8E3187F3AF5}" destId="{61C244AD-406A-1E4C-9C0D-B8C4016567B5}" srcOrd="0" destOrd="0" presId="urn:microsoft.com/office/officeart/2008/layout/SquareAccentList"/>
    <dgm:cxn modelId="{D465E7F8-0C09-4F48-B415-196F404220F6}" type="presParOf" srcId="{61C244AD-406A-1E4C-9C0D-B8C4016567B5}" destId="{AFDDDE32-DC24-CE4B-B5E6-91CD2EA7785C}" srcOrd="0" destOrd="0" presId="urn:microsoft.com/office/officeart/2008/layout/SquareAccentList"/>
    <dgm:cxn modelId="{A7CE77D1-E8DC-B447-92C1-7B5F1CC0A897}" type="presParOf" srcId="{61C244AD-406A-1E4C-9C0D-B8C4016567B5}" destId="{882A0BE4-FD9E-BC4C-9A5D-DA8BF35334DD}" srcOrd="1" destOrd="0" presId="urn:microsoft.com/office/officeart/2008/layout/SquareAccentList"/>
    <dgm:cxn modelId="{5AF1C4C8-F41B-4A4B-8FC8-237CE6FD4C2C}" type="presParOf" srcId="{9855D7BF-DDE9-514A-B5C0-E8E3187F3AF5}" destId="{BC6005B8-81A8-E840-BD5A-8D964F6B40CC}" srcOrd="1" destOrd="0" presId="urn:microsoft.com/office/officeart/2008/layout/SquareAccentList"/>
    <dgm:cxn modelId="{E09C4187-F1B0-6A4D-9426-5171F922336C}" type="presParOf" srcId="{BC6005B8-81A8-E840-BD5A-8D964F6B40CC}" destId="{76CF80E2-173E-4D4F-A9FD-591B3895C0FC}" srcOrd="0" destOrd="0" presId="urn:microsoft.com/office/officeart/2008/layout/SquareAccentList"/>
    <dgm:cxn modelId="{B3AAF40E-041B-1549-9D25-54F89D81B7B1}" type="presParOf" srcId="{BC6005B8-81A8-E840-BD5A-8D964F6B40CC}" destId="{E22DBCD4-61E2-E949-B128-9E21B9DFAAE0}" srcOrd="1" destOrd="0" presId="urn:microsoft.com/office/officeart/2008/layout/SquareAccentList"/>
    <dgm:cxn modelId="{2EB7694A-CD92-2F43-941F-EE8A5150324E}" type="presParOf" srcId="{9855D7BF-DDE9-514A-B5C0-E8E3187F3AF5}" destId="{65CFA09B-4DAE-7140-A070-25C8D9559F15}" srcOrd="2" destOrd="0" presId="urn:microsoft.com/office/officeart/2008/layout/SquareAccentList"/>
    <dgm:cxn modelId="{83997132-A6D8-6A48-AB34-87D4ED40891F}" type="presParOf" srcId="{65CFA09B-4DAE-7140-A070-25C8D9559F15}" destId="{693C23FA-529D-D243-BFD2-6006E4AF12CB}" srcOrd="0" destOrd="0" presId="urn:microsoft.com/office/officeart/2008/layout/SquareAccentList"/>
    <dgm:cxn modelId="{1E85735E-E10C-6D4F-AF79-787A6FAAF631}" type="presParOf" srcId="{65CFA09B-4DAE-7140-A070-25C8D9559F15}" destId="{B66B757E-3688-B442-86E9-2BE893265B79}" srcOrd="1" destOrd="0" presId="urn:microsoft.com/office/officeart/2008/layout/SquareAccentList"/>
    <dgm:cxn modelId="{BA3B7B69-C155-9E42-A4F6-644EC4A68308}" type="presParOf" srcId="{9855D7BF-DDE9-514A-B5C0-E8E3187F3AF5}" destId="{33A29C7A-DF0C-A94E-B3A4-D367CE2BC82C}" srcOrd="3" destOrd="0" presId="urn:microsoft.com/office/officeart/2008/layout/SquareAccentList"/>
    <dgm:cxn modelId="{758A3155-DEF3-CA4F-9145-D7EE3A652B37}" type="presParOf" srcId="{33A29C7A-DF0C-A94E-B3A4-D367CE2BC82C}" destId="{93CB443A-603B-C444-9897-3252C0673AFD}" srcOrd="0" destOrd="0" presId="urn:microsoft.com/office/officeart/2008/layout/SquareAccentList"/>
    <dgm:cxn modelId="{CBC1CF99-6EB7-DA46-BE77-5CD1E820662B}" type="presParOf" srcId="{33A29C7A-DF0C-A94E-B3A4-D367CE2BC82C}" destId="{5A08CBDE-5871-2743-BBB7-E7A29C8A8C49}" srcOrd="1" destOrd="0" presId="urn:microsoft.com/office/officeart/2008/layout/SquareAccentList"/>
    <dgm:cxn modelId="{D7477B33-C3DC-744E-A5A1-D6664B5A852A}" type="presParOf" srcId="{9855D7BF-DDE9-514A-B5C0-E8E3187F3AF5}" destId="{C066A673-DBFB-884B-9F80-AF6EF974754F}" srcOrd="4" destOrd="0" presId="urn:microsoft.com/office/officeart/2008/layout/SquareAccentList"/>
    <dgm:cxn modelId="{81F768DC-B5CB-7445-B6C0-1B75BC05FB4E}" type="presParOf" srcId="{C066A673-DBFB-884B-9F80-AF6EF974754F}" destId="{DCCC4476-40BC-734D-A7E4-909702416D31}" srcOrd="0" destOrd="0" presId="urn:microsoft.com/office/officeart/2008/layout/SquareAccentList"/>
    <dgm:cxn modelId="{43A2772C-4A5A-CC4D-A798-FF1DE42FF43B}" type="presParOf" srcId="{C066A673-DBFB-884B-9F80-AF6EF974754F}" destId="{6241A4DA-3129-A24A-83E9-0AE24191A932}" srcOrd="1" destOrd="0" presId="urn:microsoft.com/office/officeart/2008/layout/SquareAccentList"/>
    <dgm:cxn modelId="{718A93C7-7E67-3347-9663-9D1053850E32}" type="presParOf" srcId="{332B0D16-68CE-5443-ABFC-B3D804BE4458}" destId="{9CDCDDE2-AB93-AA49-926F-B7AD1FE5BCAE}" srcOrd="2" destOrd="0" presId="urn:microsoft.com/office/officeart/2008/layout/SquareAccentList"/>
    <dgm:cxn modelId="{414F58BA-C9CC-F146-987E-7ED1AEC5B529}" type="presParOf" srcId="{9CDCDDE2-AB93-AA49-926F-B7AD1FE5BCAE}" destId="{B924407E-BA45-E844-842D-0ABCC4754916}" srcOrd="0" destOrd="0" presId="urn:microsoft.com/office/officeart/2008/layout/SquareAccentList"/>
    <dgm:cxn modelId="{B5A44996-067C-E64F-BC1D-ADA30184E95E}" type="presParOf" srcId="{B924407E-BA45-E844-842D-0ABCC4754916}" destId="{76BFB774-09F7-6045-B44A-793371A06C52}" srcOrd="0" destOrd="0" presId="urn:microsoft.com/office/officeart/2008/layout/SquareAccentList"/>
    <dgm:cxn modelId="{A9AA9734-E0D1-294D-B9DA-357CEB7E8B36}" type="presParOf" srcId="{B924407E-BA45-E844-842D-0ABCC4754916}" destId="{748F590E-E0B8-B647-8ED2-16D647DDC794}" srcOrd="1" destOrd="0" presId="urn:microsoft.com/office/officeart/2008/layout/SquareAccentList"/>
    <dgm:cxn modelId="{6874FAA5-A8FD-6F45-8B4C-F5090EB78F65}" type="presParOf" srcId="{B924407E-BA45-E844-842D-0ABCC4754916}" destId="{68E2DFAC-61E0-534D-B1A7-7213AC8FEFA3}" srcOrd="2" destOrd="0" presId="urn:microsoft.com/office/officeart/2008/layout/SquareAccentList"/>
    <dgm:cxn modelId="{2401F234-A0D9-6D45-84FB-C50BAB94911F}" type="presParOf" srcId="{9CDCDDE2-AB93-AA49-926F-B7AD1FE5BCAE}" destId="{902D44FC-4F12-F74B-92C7-B002136E01D1}" srcOrd="1" destOrd="0" presId="urn:microsoft.com/office/officeart/2008/layout/SquareAccentList"/>
    <dgm:cxn modelId="{3593A778-9F0F-2142-95D1-5FB0E9CF1859}" type="presParOf" srcId="{902D44FC-4F12-F74B-92C7-B002136E01D1}" destId="{FC2A9859-24D8-6147-A787-0134C63FF4E5}" srcOrd="0" destOrd="0" presId="urn:microsoft.com/office/officeart/2008/layout/SquareAccentList"/>
    <dgm:cxn modelId="{406D53F8-F62A-C44D-861E-5E60B1475FDA}" type="presParOf" srcId="{FC2A9859-24D8-6147-A787-0134C63FF4E5}" destId="{F2F4A829-8944-5145-B9FF-C09C6392F6BB}" srcOrd="0" destOrd="0" presId="urn:microsoft.com/office/officeart/2008/layout/SquareAccentList"/>
    <dgm:cxn modelId="{F72C4DA6-FB69-7A48-8047-FF4FD376352E}" type="presParOf" srcId="{FC2A9859-24D8-6147-A787-0134C63FF4E5}" destId="{B7ED3EDD-0457-5247-B05B-5CA20E73446B}" srcOrd="1" destOrd="0" presId="urn:microsoft.com/office/officeart/2008/layout/SquareAccentList"/>
    <dgm:cxn modelId="{53AE1EA7-27B1-5B40-9EB4-CA08C693E07E}" type="presParOf" srcId="{902D44FC-4F12-F74B-92C7-B002136E01D1}" destId="{A84458DE-0426-4C4F-A549-CD3EBB2D63AA}" srcOrd="1" destOrd="0" presId="urn:microsoft.com/office/officeart/2008/layout/SquareAccentList"/>
    <dgm:cxn modelId="{D110775C-B121-0D4A-8C01-CA3A23509E26}" type="presParOf" srcId="{A84458DE-0426-4C4F-A549-CD3EBB2D63AA}" destId="{8B3662BA-1984-6F42-BF8A-F4F41140FF99}" srcOrd="0" destOrd="0" presId="urn:microsoft.com/office/officeart/2008/layout/SquareAccentList"/>
    <dgm:cxn modelId="{D00F2C8C-8631-D64C-9D13-FC6956D12C7F}" type="presParOf" srcId="{A84458DE-0426-4C4F-A549-CD3EBB2D63AA}" destId="{12B74BF3-4974-ED48-B50A-F722649FA816}" srcOrd="1" destOrd="0" presId="urn:microsoft.com/office/officeart/2008/layout/SquareAccentList"/>
    <dgm:cxn modelId="{9A5869D4-4924-DC46-BA86-959982293E1C}" type="presParOf" srcId="{902D44FC-4F12-F74B-92C7-B002136E01D1}" destId="{5B0590DE-F442-B149-8849-EC712B998C97}" srcOrd="2" destOrd="0" presId="urn:microsoft.com/office/officeart/2008/layout/SquareAccentList"/>
    <dgm:cxn modelId="{497B0962-8E25-8C46-B9FE-96A5BCF2B61B}" type="presParOf" srcId="{5B0590DE-F442-B149-8849-EC712B998C97}" destId="{BD55AE7C-0617-FE4C-8177-A5C5F6C11EFB}" srcOrd="0" destOrd="0" presId="urn:microsoft.com/office/officeart/2008/layout/SquareAccentList"/>
    <dgm:cxn modelId="{3B62B0F7-8E8A-4A48-8AFE-2898E0B6A15D}" type="presParOf" srcId="{5B0590DE-F442-B149-8849-EC712B998C97}" destId="{413034F8-874B-3140-B162-AE82C0A8E2F4}" srcOrd="1" destOrd="0" presId="urn:microsoft.com/office/officeart/2008/layout/SquareAccentList"/>
    <dgm:cxn modelId="{113C790D-B1D6-7242-9499-D5E7B707FFEC}" type="presParOf" srcId="{902D44FC-4F12-F74B-92C7-B002136E01D1}" destId="{B39C93C4-96C0-E345-91FF-9AF14DF26DC1}" srcOrd="3" destOrd="0" presId="urn:microsoft.com/office/officeart/2008/layout/SquareAccentList"/>
    <dgm:cxn modelId="{89BC2950-FDD9-044E-A398-237B975111B6}" type="presParOf" srcId="{B39C93C4-96C0-E345-91FF-9AF14DF26DC1}" destId="{2C55849E-FE08-A343-9C4A-2F3A9B569671}" srcOrd="0" destOrd="0" presId="urn:microsoft.com/office/officeart/2008/layout/SquareAccentList"/>
    <dgm:cxn modelId="{34243F88-CA52-5943-BE34-723575B29359}" type="presParOf" srcId="{B39C93C4-96C0-E345-91FF-9AF14DF26DC1}" destId="{34DA8B5E-DD6B-254A-B993-673D41B2CC6B}" srcOrd="1" destOrd="0" presId="urn:microsoft.com/office/officeart/2008/layout/SquareAccentList"/>
    <dgm:cxn modelId="{8BA738A4-1B77-FC4D-9B1F-398B6FA3E6D1}" type="presParOf" srcId="{902D44FC-4F12-F74B-92C7-B002136E01D1}" destId="{C54F2533-D6DF-854B-B8ED-6C538286E04A}" srcOrd="4" destOrd="0" presId="urn:microsoft.com/office/officeart/2008/layout/SquareAccentList"/>
    <dgm:cxn modelId="{04AC874F-1D69-3E4B-B8B9-83CDCA06D734}" type="presParOf" srcId="{C54F2533-D6DF-854B-B8ED-6C538286E04A}" destId="{8D27DDF5-1394-8946-853B-3E659140619A}" srcOrd="0" destOrd="0" presId="urn:microsoft.com/office/officeart/2008/layout/SquareAccentList"/>
    <dgm:cxn modelId="{2D488357-5587-F44C-A671-A54FB2196297}" type="presParOf" srcId="{C54F2533-D6DF-854B-B8ED-6C538286E04A}" destId="{C07ABCB9-9472-7641-8ADB-A34786D818B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1EA7C-62A7-CA4F-BC65-7CC61B3109C6}">
      <dsp:nvSpPr>
        <dsp:cNvPr id="0" name=""/>
        <dsp:cNvSpPr/>
      </dsp:nvSpPr>
      <dsp:spPr>
        <a:xfrm>
          <a:off x="781" y="719586"/>
          <a:ext cx="3404818" cy="4005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2A633-E10C-B244-B57E-A5261BAF1BA5}">
      <dsp:nvSpPr>
        <dsp:cNvPr id="0" name=""/>
        <dsp:cNvSpPr/>
      </dsp:nvSpPr>
      <dsp:spPr>
        <a:xfrm>
          <a:off x="9658" y="1447071"/>
          <a:ext cx="250130" cy="25013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876C1-75CC-894B-8802-BD8B0ADCBD79}">
      <dsp:nvSpPr>
        <dsp:cNvPr id="0" name=""/>
        <dsp:cNvSpPr/>
      </dsp:nvSpPr>
      <dsp:spPr>
        <a:xfrm>
          <a:off x="18656" y="594810"/>
          <a:ext cx="3404818" cy="7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Lato" panose="020F0502020204030203" pitchFamily="34" charset="0"/>
              <a:ea typeface="Lato" panose="020F0502020204030203" pitchFamily="34" charset="0"/>
              <a:cs typeface="Lato" panose="020F0502020204030203" pitchFamily="34" charset="0"/>
            </a:rPr>
            <a:t>Admin</a:t>
          </a:r>
        </a:p>
      </dsp:txBody>
      <dsp:txXfrm>
        <a:off x="18656" y="594810"/>
        <a:ext cx="3404818" cy="719586"/>
      </dsp:txXfrm>
    </dsp:sp>
    <dsp:sp modelId="{A7442884-AB02-7043-A677-08F70C0E406C}">
      <dsp:nvSpPr>
        <dsp:cNvPr id="0" name=""/>
        <dsp:cNvSpPr/>
      </dsp:nvSpPr>
      <dsp:spPr>
        <a:xfrm>
          <a:off x="781" y="145306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B9ECAE-AAD1-7342-9AE0-51C1A3B1B7A9}">
      <dsp:nvSpPr>
        <dsp:cNvPr id="0" name=""/>
        <dsp:cNvSpPr/>
      </dsp:nvSpPr>
      <dsp:spPr>
        <a:xfrm>
          <a:off x="239118" y="128661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Quản lí toàn bộ hệ thống</a:t>
          </a:r>
          <a:endParaRPr lang="en-US" sz="1700" kern="1200" dirty="0">
            <a:solidFill>
              <a:schemeClr val="tx1"/>
            </a:solidFill>
            <a:latin typeface="Lato" panose="020F0502020204030203" pitchFamily="34" charset="0"/>
            <a:ea typeface="Lato" panose="020F0502020204030203" pitchFamily="34" charset="0"/>
            <a:cs typeface="Lato" panose="020F0502020204030203" pitchFamily="34" charset="0"/>
          </a:endParaRPr>
        </a:p>
      </dsp:txBody>
      <dsp:txXfrm>
        <a:off x="239118" y="1286611"/>
        <a:ext cx="3166481" cy="583039"/>
      </dsp:txXfrm>
    </dsp:sp>
    <dsp:sp modelId="{BF1271FA-FF7E-7449-AA30-699BC3BC59A6}">
      <dsp:nvSpPr>
        <dsp:cNvPr id="0" name=""/>
        <dsp:cNvSpPr/>
      </dsp:nvSpPr>
      <dsp:spPr>
        <a:xfrm>
          <a:off x="781" y="203610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EB23C8-53F0-BB41-A972-457DF091A8BA}">
      <dsp:nvSpPr>
        <dsp:cNvPr id="0" name=""/>
        <dsp:cNvSpPr/>
      </dsp:nvSpPr>
      <dsp:spPr>
        <a:xfrm>
          <a:off x="239118" y="186965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Phân quyền cho Gv, HS</a:t>
          </a:r>
        </a:p>
      </dsp:txBody>
      <dsp:txXfrm>
        <a:off x="239118" y="1869651"/>
        <a:ext cx="3166481" cy="583039"/>
      </dsp:txXfrm>
    </dsp:sp>
    <dsp:sp modelId="{B899BCF5-9401-1746-B7E4-175B2F24DA18}">
      <dsp:nvSpPr>
        <dsp:cNvPr id="0" name=""/>
        <dsp:cNvSpPr/>
      </dsp:nvSpPr>
      <dsp:spPr>
        <a:xfrm>
          <a:off x="781" y="261914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F7E1C8-427A-934F-A76C-8A569FA206DB}">
      <dsp:nvSpPr>
        <dsp:cNvPr id="0" name=""/>
        <dsp:cNvSpPr/>
      </dsp:nvSpPr>
      <dsp:spPr>
        <a:xfrm>
          <a:off x="239118" y="245269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Xếp TKB, Phòng, Môn học</a:t>
          </a:r>
        </a:p>
      </dsp:txBody>
      <dsp:txXfrm>
        <a:off x="239118" y="2452691"/>
        <a:ext cx="3166481" cy="583039"/>
      </dsp:txXfrm>
    </dsp:sp>
    <dsp:sp modelId="{F6A027DB-9DC5-0447-92B0-5C9F781254F4}">
      <dsp:nvSpPr>
        <dsp:cNvPr id="0" name=""/>
        <dsp:cNvSpPr/>
      </dsp:nvSpPr>
      <dsp:spPr>
        <a:xfrm>
          <a:off x="781" y="320218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883C26-8C98-4D48-91BD-C9CCE98FDF5F}">
      <dsp:nvSpPr>
        <dsp:cNvPr id="0" name=""/>
        <dsp:cNvSpPr/>
      </dsp:nvSpPr>
      <dsp:spPr>
        <a:xfrm>
          <a:off x="239118" y="303573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Quản lí học phí</a:t>
          </a:r>
        </a:p>
      </dsp:txBody>
      <dsp:txXfrm>
        <a:off x="239118" y="3035731"/>
        <a:ext cx="3166481" cy="583039"/>
      </dsp:txXfrm>
    </dsp:sp>
    <dsp:sp modelId="{4E041FC0-6EF6-DE4D-9F71-0B41D2AD0D6E}">
      <dsp:nvSpPr>
        <dsp:cNvPr id="0" name=""/>
        <dsp:cNvSpPr/>
      </dsp:nvSpPr>
      <dsp:spPr>
        <a:xfrm>
          <a:off x="781" y="378522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69166B-1E54-FA44-8AF3-FBAFF51F4513}">
      <dsp:nvSpPr>
        <dsp:cNvPr id="0" name=""/>
        <dsp:cNvSpPr/>
      </dsp:nvSpPr>
      <dsp:spPr>
        <a:xfrm>
          <a:off x="239118" y="3618770"/>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Quản lí thông báo</a:t>
          </a:r>
        </a:p>
      </dsp:txBody>
      <dsp:txXfrm>
        <a:off x="239118" y="3618770"/>
        <a:ext cx="3166481" cy="583039"/>
      </dsp:txXfrm>
    </dsp:sp>
    <dsp:sp modelId="{39EF3566-1020-6B4E-B795-B720516A8A5D}">
      <dsp:nvSpPr>
        <dsp:cNvPr id="0" name=""/>
        <dsp:cNvSpPr/>
      </dsp:nvSpPr>
      <dsp:spPr>
        <a:xfrm>
          <a:off x="3575840" y="719586"/>
          <a:ext cx="3404818" cy="4005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BF343-5EC1-1042-8464-609DC8291267}">
      <dsp:nvSpPr>
        <dsp:cNvPr id="0" name=""/>
        <dsp:cNvSpPr/>
      </dsp:nvSpPr>
      <dsp:spPr>
        <a:xfrm>
          <a:off x="3566963" y="1447071"/>
          <a:ext cx="250130" cy="25013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CC6BB-D3A0-EE44-BD80-8A984E0D850F}">
      <dsp:nvSpPr>
        <dsp:cNvPr id="0" name=""/>
        <dsp:cNvSpPr/>
      </dsp:nvSpPr>
      <dsp:spPr>
        <a:xfrm>
          <a:off x="3584727" y="603689"/>
          <a:ext cx="3404818" cy="7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latin typeface="Lato" panose="020F0502020204030203" pitchFamily="34" charset="0"/>
              <a:ea typeface="Lato" panose="020F0502020204030203" pitchFamily="34" charset="0"/>
              <a:cs typeface="Lato" panose="020F0502020204030203" pitchFamily="34" charset="0"/>
            </a:rPr>
            <a:t>Giảng</a:t>
          </a:r>
          <a:r>
            <a:rPr lang="en-US" sz="1800" kern="1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kern="1200" dirty="0" err="1">
              <a:solidFill>
                <a:schemeClr val="bg1"/>
              </a:solidFill>
              <a:latin typeface="Lato" panose="020F0502020204030203" pitchFamily="34" charset="0"/>
              <a:ea typeface="Lato" panose="020F0502020204030203" pitchFamily="34" charset="0"/>
              <a:cs typeface="Lato" panose="020F0502020204030203" pitchFamily="34" charset="0"/>
            </a:rPr>
            <a:t>viên</a:t>
          </a:r>
          <a:endParaRPr lang="en-US" sz="1800" kern="1200" dirty="0">
            <a:solidFill>
              <a:schemeClr val="bg1"/>
            </a:solidFill>
            <a:latin typeface="Lato" panose="020F0502020204030203" pitchFamily="34" charset="0"/>
            <a:ea typeface="Lato" panose="020F0502020204030203" pitchFamily="34" charset="0"/>
            <a:cs typeface="Lato" panose="020F0502020204030203" pitchFamily="34" charset="0"/>
          </a:endParaRPr>
        </a:p>
      </dsp:txBody>
      <dsp:txXfrm>
        <a:off x="3584727" y="603689"/>
        <a:ext cx="3404818" cy="719586"/>
      </dsp:txXfrm>
    </dsp:sp>
    <dsp:sp modelId="{AFDDDE32-DC24-CE4B-B5E6-91CD2EA7785C}">
      <dsp:nvSpPr>
        <dsp:cNvPr id="0" name=""/>
        <dsp:cNvSpPr/>
      </dsp:nvSpPr>
      <dsp:spPr>
        <a:xfrm>
          <a:off x="3575840" y="145306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2A0BE4-FD9E-BC4C-9A5D-DA8BF35334DD}">
      <dsp:nvSpPr>
        <dsp:cNvPr id="0" name=""/>
        <dsp:cNvSpPr/>
      </dsp:nvSpPr>
      <dsp:spPr>
        <a:xfrm>
          <a:off x="3814178" y="128661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Quản lí điểm số sinh viên</a:t>
          </a:r>
          <a:endParaRPr lang="en-US" sz="1700" kern="1200" dirty="0">
            <a:solidFill>
              <a:schemeClr val="tx1"/>
            </a:solidFill>
            <a:latin typeface="Lato" panose="020F0502020204030203" pitchFamily="34" charset="0"/>
            <a:ea typeface="Lato" panose="020F0502020204030203" pitchFamily="34" charset="0"/>
            <a:cs typeface="Lato" panose="020F0502020204030203" pitchFamily="34" charset="0"/>
          </a:endParaRPr>
        </a:p>
      </dsp:txBody>
      <dsp:txXfrm>
        <a:off x="3814178" y="1286611"/>
        <a:ext cx="3166481" cy="583039"/>
      </dsp:txXfrm>
    </dsp:sp>
    <dsp:sp modelId="{76CF80E2-173E-4D4F-A9FD-591B3895C0FC}">
      <dsp:nvSpPr>
        <dsp:cNvPr id="0" name=""/>
        <dsp:cNvSpPr/>
      </dsp:nvSpPr>
      <dsp:spPr>
        <a:xfrm>
          <a:off x="3575840" y="203610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2DBCD4-61E2-E949-B128-9E21B9DFAAE0}">
      <dsp:nvSpPr>
        <dsp:cNvPr id="0" name=""/>
        <dsp:cNvSpPr/>
      </dsp:nvSpPr>
      <dsp:spPr>
        <a:xfrm>
          <a:off x="3814178" y="186965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Nhập liệu điểm danh, kết quả</a:t>
          </a:r>
        </a:p>
      </dsp:txBody>
      <dsp:txXfrm>
        <a:off x="3814178" y="1869651"/>
        <a:ext cx="3166481" cy="583039"/>
      </dsp:txXfrm>
    </dsp:sp>
    <dsp:sp modelId="{693C23FA-529D-D243-BFD2-6006E4AF12CB}">
      <dsp:nvSpPr>
        <dsp:cNvPr id="0" name=""/>
        <dsp:cNvSpPr/>
      </dsp:nvSpPr>
      <dsp:spPr>
        <a:xfrm>
          <a:off x="3575840" y="261914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6B757E-3688-B442-86E9-2BE893265B79}">
      <dsp:nvSpPr>
        <dsp:cNvPr id="0" name=""/>
        <dsp:cNvSpPr/>
      </dsp:nvSpPr>
      <dsp:spPr>
        <a:xfrm>
          <a:off x="3814178" y="245269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Upload, truy cập tài liệu</a:t>
          </a:r>
        </a:p>
      </dsp:txBody>
      <dsp:txXfrm>
        <a:off x="3814178" y="2452691"/>
        <a:ext cx="3166481" cy="583039"/>
      </dsp:txXfrm>
    </dsp:sp>
    <dsp:sp modelId="{93CB443A-603B-C444-9897-3252C0673AFD}">
      <dsp:nvSpPr>
        <dsp:cNvPr id="0" name=""/>
        <dsp:cNvSpPr/>
      </dsp:nvSpPr>
      <dsp:spPr>
        <a:xfrm>
          <a:off x="3575840" y="320218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8CBDE-5871-2743-BBB7-E7A29C8A8C49}">
      <dsp:nvSpPr>
        <dsp:cNvPr id="0" name=""/>
        <dsp:cNvSpPr/>
      </dsp:nvSpPr>
      <dsp:spPr>
        <a:xfrm>
          <a:off x="3814178" y="303573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Theo dõi thời khoá biểu</a:t>
          </a:r>
        </a:p>
      </dsp:txBody>
      <dsp:txXfrm>
        <a:off x="3814178" y="3035731"/>
        <a:ext cx="3166481" cy="583039"/>
      </dsp:txXfrm>
    </dsp:sp>
    <dsp:sp modelId="{DCCC4476-40BC-734D-A7E4-909702416D31}">
      <dsp:nvSpPr>
        <dsp:cNvPr id="0" name=""/>
        <dsp:cNvSpPr/>
      </dsp:nvSpPr>
      <dsp:spPr>
        <a:xfrm>
          <a:off x="3575840" y="378522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1A4DA-3129-A24A-83E9-0AE24191A932}">
      <dsp:nvSpPr>
        <dsp:cNvPr id="0" name=""/>
        <dsp:cNvSpPr/>
      </dsp:nvSpPr>
      <dsp:spPr>
        <a:xfrm>
          <a:off x="3814178" y="3618770"/>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VN" sz="1700" kern="1200" dirty="0">
              <a:solidFill>
                <a:schemeClr val="tx1"/>
              </a:solidFill>
              <a:latin typeface="Lato" panose="020F0502020204030203" pitchFamily="34" charset="0"/>
              <a:ea typeface="Lato" panose="020F0502020204030203" pitchFamily="34" charset="0"/>
              <a:cs typeface="Lato" panose="020F0502020204030203" pitchFamily="34" charset="0"/>
            </a:rPr>
            <a:t>Quản lí lớp (nếu có)</a:t>
          </a:r>
        </a:p>
      </dsp:txBody>
      <dsp:txXfrm>
        <a:off x="3814178" y="3618770"/>
        <a:ext cx="3166481" cy="583039"/>
      </dsp:txXfrm>
    </dsp:sp>
    <dsp:sp modelId="{76BFB774-09F7-6045-B44A-793371A06C52}">
      <dsp:nvSpPr>
        <dsp:cNvPr id="0" name=""/>
        <dsp:cNvSpPr/>
      </dsp:nvSpPr>
      <dsp:spPr>
        <a:xfrm>
          <a:off x="7150900" y="719586"/>
          <a:ext cx="3404818" cy="4005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F590E-E0B8-B647-8ED2-16D647DDC794}">
      <dsp:nvSpPr>
        <dsp:cNvPr id="0" name=""/>
        <dsp:cNvSpPr/>
      </dsp:nvSpPr>
      <dsp:spPr>
        <a:xfrm>
          <a:off x="7150900" y="1447071"/>
          <a:ext cx="250130" cy="25013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2DFAC-61E0-534D-B1A7-7213AC8FEFA3}">
      <dsp:nvSpPr>
        <dsp:cNvPr id="0" name=""/>
        <dsp:cNvSpPr/>
      </dsp:nvSpPr>
      <dsp:spPr>
        <a:xfrm>
          <a:off x="7150900" y="568192"/>
          <a:ext cx="3404818" cy="71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Lato" panose="020F0502020204030203" pitchFamily="34" charset="0"/>
              <a:ea typeface="Lato" panose="020F0502020204030203" pitchFamily="34" charset="0"/>
              <a:cs typeface="Lato" panose="020F0502020204030203" pitchFamily="34" charset="0"/>
            </a:rPr>
            <a:t>Sinh </a:t>
          </a:r>
          <a:r>
            <a:rPr lang="en-US" sz="1800" kern="1200" dirty="0" err="1">
              <a:solidFill>
                <a:schemeClr val="bg1"/>
              </a:solidFill>
              <a:latin typeface="Lato" panose="020F0502020204030203" pitchFamily="34" charset="0"/>
              <a:ea typeface="Lato" panose="020F0502020204030203" pitchFamily="34" charset="0"/>
              <a:cs typeface="Lato" panose="020F0502020204030203" pitchFamily="34" charset="0"/>
            </a:rPr>
            <a:t>viên</a:t>
          </a:r>
          <a:endParaRPr lang="en-US" sz="1800" kern="1200" dirty="0">
            <a:solidFill>
              <a:schemeClr val="bg1"/>
            </a:solidFill>
            <a:latin typeface="Lato" panose="020F0502020204030203" pitchFamily="34" charset="0"/>
            <a:ea typeface="Lato" panose="020F0502020204030203" pitchFamily="34" charset="0"/>
            <a:cs typeface="Lato" panose="020F0502020204030203" pitchFamily="34" charset="0"/>
          </a:endParaRPr>
        </a:p>
      </dsp:txBody>
      <dsp:txXfrm>
        <a:off x="7150900" y="568192"/>
        <a:ext cx="3404818" cy="719586"/>
      </dsp:txXfrm>
    </dsp:sp>
    <dsp:sp modelId="{F2F4A829-8944-5145-B9FF-C09C6392F6BB}">
      <dsp:nvSpPr>
        <dsp:cNvPr id="0" name=""/>
        <dsp:cNvSpPr/>
      </dsp:nvSpPr>
      <dsp:spPr>
        <a:xfrm>
          <a:off x="7150900" y="145306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D3EDD-0457-5247-B05B-5CA20E73446B}">
      <dsp:nvSpPr>
        <dsp:cNvPr id="0" name=""/>
        <dsp:cNvSpPr/>
      </dsp:nvSpPr>
      <dsp:spPr>
        <a:xfrm>
          <a:off x="7389237" y="128661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Clr>
              <a:srgbClr val="5D381C"/>
            </a:buClr>
            <a:buSzPct val="90000"/>
            <a:buFont typeface="Arial" panose="020B0604020202020204" pitchFamily="34" charset="0"/>
            <a:buNone/>
          </a:pPr>
          <a:r>
            <a:rPr lang="en-US" sz="1700" kern="1200" noProof="1">
              <a:solidFill>
                <a:schemeClr val="tx1"/>
              </a:solidFill>
              <a:latin typeface="Inter" panose="020B0604020202020204" charset="0"/>
              <a:ea typeface="Inter" panose="020B0604020202020204" charset="0"/>
            </a:rPr>
            <a:t>Xem thời khoá biểu</a:t>
          </a:r>
          <a:endParaRPr lang="en-US" sz="1700" kern="1200" dirty="0">
            <a:solidFill>
              <a:schemeClr val="tx1"/>
            </a:solidFill>
            <a:latin typeface="Lato" panose="020F0502020204030203" pitchFamily="34" charset="0"/>
            <a:ea typeface="Lato" panose="020F0502020204030203" pitchFamily="34" charset="0"/>
            <a:cs typeface="Lato" panose="020F0502020204030203" pitchFamily="34" charset="0"/>
          </a:endParaRPr>
        </a:p>
      </dsp:txBody>
      <dsp:txXfrm>
        <a:off x="7389237" y="1286611"/>
        <a:ext cx="3166481" cy="583039"/>
      </dsp:txXfrm>
    </dsp:sp>
    <dsp:sp modelId="{8B3662BA-1984-6F42-BF8A-F4F41140FF99}">
      <dsp:nvSpPr>
        <dsp:cNvPr id="0" name=""/>
        <dsp:cNvSpPr/>
      </dsp:nvSpPr>
      <dsp:spPr>
        <a:xfrm>
          <a:off x="7150900" y="203610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74BF3-4974-ED48-B50A-F722649FA816}">
      <dsp:nvSpPr>
        <dsp:cNvPr id="0" name=""/>
        <dsp:cNvSpPr/>
      </dsp:nvSpPr>
      <dsp:spPr>
        <a:xfrm>
          <a:off x="7389237" y="186965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noProof="1">
              <a:solidFill>
                <a:schemeClr val="tx1"/>
              </a:solidFill>
              <a:latin typeface="Inter" panose="020B0604020202020204" charset="0"/>
              <a:ea typeface="Inter" panose="020B0604020202020204" charset="0"/>
            </a:rPr>
            <a:t>Xem điểm số của bản thân</a:t>
          </a:r>
        </a:p>
      </dsp:txBody>
      <dsp:txXfrm>
        <a:off x="7389237" y="1869651"/>
        <a:ext cx="3166481" cy="583039"/>
      </dsp:txXfrm>
    </dsp:sp>
    <dsp:sp modelId="{BD55AE7C-0617-FE4C-8177-A5C5F6C11EFB}">
      <dsp:nvSpPr>
        <dsp:cNvPr id="0" name=""/>
        <dsp:cNvSpPr/>
      </dsp:nvSpPr>
      <dsp:spPr>
        <a:xfrm>
          <a:off x="7150900" y="2619149"/>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3034F8-874B-3140-B162-AE82C0A8E2F4}">
      <dsp:nvSpPr>
        <dsp:cNvPr id="0" name=""/>
        <dsp:cNvSpPr/>
      </dsp:nvSpPr>
      <dsp:spPr>
        <a:xfrm>
          <a:off x="7389237" y="245269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noProof="1">
              <a:solidFill>
                <a:schemeClr val="tx1"/>
              </a:solidFill>
              <a:latin typeface="Inter" panose="020B0604020202020204" charset="0"/>
              <a:ea typeface="Inter" panose="020B0604020202020204" charset="0"/>
            </a:rPr>
            <a:t>Tải tài liệu học tập</a:t>
          </a:r>
        </a:p>
      </dsp:txBody>
      <dsp:txXfrm>
        <a:off x="7389237" y="2452691"/>
        <a:ext cx="3166481" cy="583039"/>
      </dsp:txXfrm>
    </dsp:sp>
    <dsp:sp modelId="{2C55849E-FE08-A343-9C4A-2F3A9B569671}">
      <dsp:nvSpPr>
        <dsp:cNvPr id="0" name=""/>
        <dsp:cNvSpPr/>
      </dsp:nvSpPr>
      <dsp:spPr>
        <a:xfrm>
          <a:off x="7150900" y="320218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DA8B5E-DD6B-254A-B993-673D41B2CC6B}">
      <dsp:nvSpPr>
        <dsp:cNvPr id="0" name=""/>
        <dsp:cNvSpPr/>
      </dsp:nvSpPr>
      <dsp:spPr>
        <a:xfrm>
          <a:off x="7389237" y="3035731"/>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noProof="1">
              <a:solidFill>
                <a:schemeClr val="tx1"/>
              </a:solidFill>
              <a:latin typeface="Inter" panose="020B0604020202020204" charset="0"/>
              <a:ea typeface="Inter" panose="020B0604020202020204" charset="0"/>
            </a:rPr>
            <a:t>Xem thông báo từ GV, hệ thống</a:t>
          </a:r>
        </a:p>
      </dsp:txBody>
      <dsp:txXfrm>
        <a:off x="7389237" y="3035731"/>
        <a:ext cx="3166481" cy="583039"/>
      </dsp:txXfrm>
    </dsp:sp>
    <dsp:sp modelId="{8D27DDF5-1394-8946-853B-3E659140619A}">
      <dsp:nvSpPr>
        <dsp:cNvPr id="0" name=""/>
        <dsp:cNvSpPr/>
      </dsp:nvSpPr>
      <dsp:spPr>
        <a:xfrm>
          <a:off x="7150900" y="3785228"/>
          <a:ext cx="250124" cy="25012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7ABCB9-9472-7641-8ADB-A34786D818B6}">
      <dsp:nvSpPr>
        <dsp:cNvPr id="0" name=""/>
        <dsp:cNvSpPr/>
      </dsp:nvSpPr>
      <dsp:spPr>
        <a:xfrm>
          <a:off x="7389237" y="3618770"/>
          <a:ext cx="3166481" cy="5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noProof="1">
              <a:solidFill>
                <a:schemeClr val="tx1"/>
              </a:solidFill>
              <a:latin typeface="Inter" panose="020B0604020202020204" charset="0"/>
              <a:ea typeface="Inter" panose="020B0604020202020204" charset="0"/>
            </a:rPr>
            <a:t>Thanh toán học phí</a:t>
          </a:r>
        </a:p>
      </dsp:txBody>
      <dsp:txXfrm>
        <a:off x="7389237" y="3618770"/>
        <a:ext cx="3166481" cy="583039"/>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11/10/24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11/10/24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11/10/24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11/10/24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11/10/24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microsoft.com/office/2007/relationships/hdphoto" Target="../media/hdphoto2.wdp"/><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sv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5.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269BE-777F-D538-9003-A918EBFD78D0}"/>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B8FA5B75-8461-0942-88B3-3EB1C354C373}"/>
              </a:ext>
            </a:extLst>
          </p:cNvPr>
          <p:cNvSpPr>
            <a:spLocks noGrp="1"/>
          </p:cNvSpPr>
          <p:nvPr>
            <p:ph type="title"/>
          </p:nvPr>
        </p:nvSpPr>
        <p:spPr/>
        <p:txBody>
          <a:bodyPr/>
          <a:lstStyle/>
          <a:p>
            <a:r>
              <a:rPr lang="en-VN" dirty="0"/>
              <a:t>5. </a:t>
            </a:r>
            <a:r>
              <a:rPr lang="en-US" dirty="0"/>
              <a:t>Technical Requirements (1/2)</a:t>
            </a:r>
            <a:endParaRPr lang="en-VN" dirty="0"/>
          </a:p>
        </p:txBody>
      </p:sp>
      <p:graphicFrame>
        <p:nvGraphicFramePr>
          <p:cNvPr id="6" name="Table 5">
            <a:extLst>
              <a:ext uri="{FF2B5EF4-FFF2-40B4-BE49-F238E27FC236}">
                <a16:creationId xmlns:a16="http://schemas.microsoft.com/office/drawing/2014/main" id="{21192508-A2FF-3C70-DC95-7B00993D026D}"/>
              </a:ext>
            </a:extLst>
          </p:cNvPr>
          <p:cNvGraphicFramePr>
            <a:graphicFrameLocks noGrp="1"/>
          </p:cNvGraphicFramePr>
          <p:nvPr>
            <p:extLst>
              <p:ext uri="{D42A27DB-BD31-4B8C-83A1-F6EECF244321}">
                <p14:modId xmlns:p14="http://schemas.microsoft.com/office/powerpoint/2010/main" val="3433893487"/>
              </p:ext>
            </p:extLst>
          </p:nvPr>
        </p:nvGraphicFramePr>
        <p:xfrm>
          <a:off x="996043" y="1154243"/>
          <a:ext cx="10199914" cy="5005728"/>
        </p:xfrm>
        <a:graphic>
          <a:graphicData uri="http://schemas.openxmlformats.org/drawingml/2006/table">
            <a:tbl>
              <a:tblPr firstRow="1" bandRow="1">
                <a:tableStyleId>{69CF1AB2-1976-4502-BF36-3FF5EA218861}</a:tableStyleId>
              </a:tblPr>
              <a:tblGrid>
                <a:gridCol w="3167743">
                  <a:extLst>
                    <a:ext uri="{9D8B030D-6E8A-4147-A177-3AD203B41FA5}">
                      <a16:colId xmlns:a16="http://schemas.microsoft.com/office/drawing/2014/main" val="1110758669"/>
                    </a:ext>
                  </a:extLst>
                </a:gridCol>
                <a:gridCol w="7032171">
                  <a:extLst>
                    <a:ext uri="{9D8B030D-6E8A-4147-A177-3AD203B41FA5}">
                      <a16:colId xmlns:a16="http://schemas.microsoft.com/office/drawing/2014/main" val="1899398597"/>
                    </a:ext>
                  </a:extLst>
                </a:gridCol>
              </a:tblGrid>
              <a:tr h="1668576">
                <a:tc>
                  <a:txBody>
                    <a:bodyPr/>
                    <a:lstStyle/>
                    <a:p>
                      <a:pPr algn="ctr"/>
                      <a:endParaRPr lang="en-VN" b="1" dirty="0"/>
                    </a:p>
                    <a:p>
                      <a:pPr algn="ctr"/>
                      <a:endParaRPr lang="en-VN" b="1" dirty="0"/>
                    </a:p>
                    <a:p>
                      <a:pPr algn="ctr"/>
                      <a:r>
                        <a:rPr lang="en-VN" b="1" dirty="0"/>
                        <a:t>FRONTEND</a:t>
                      </a:r>
                    </a:p>
                  </a:txBody>
                  <a:tcPr/>
                </a:tc>
                <a:tc>
                  <a:txBody>
                    <a:bodyPr/>
                    <a:lstStyle/>
                    <a:p>
                      <a:pPr algn="ctr"/>
                      <a:endParaRPr lang="en-VN" b="1" dirty="0"/>
                    </a:p>
                  </a:txBody>
                  <a:tcPr/>
                </a:tc>
                <a:extLst>
                  <a:ext uri="{0D108BD9-81ED-4DB2-BD59-A6C34878D82A}">
                    <a16:rowId xmlns:a16="http://schemas.microsoft.com/office/drawing/2014/main" val="2576617448"/>
                  </a:ext>
                </a:extLst>
              </a:tr>
              <a:tr h="1668576">
                <a:tc>
                  <a:txBody>
                    <a:bodyPr/>
                    <a:lstStyle/>
                    <a:p>
                      <a:pPr algn="ctr"/>
                      <a:endParaRPr lang="en-VN" b="1" dirty="0"/>
                    </a:p>
                    <a:p>
                      <a:pPr algn="ctr"/>
                      <a:r>
                        <a:rPr lang="en-VN" b="1" dirty="0"/>
                        <a:t>BACKEND</a:t>
                      </a:r>
                    </a:p>
                  </a:txBody>
                  <a:tcPr/>
                </a:tc>
                <a:tc>
                  <a:txBody>
                    <a:bodyPr/>
                    <a:lstStyle/>
                    <a:p>
                      <a:pPr algn="ctr"/>
                      <a:endParaRPr lang="en-VN" b="1" dirty="0"/>
                    </a:p>
                  </a:txBody>
                  <a:tcPr/>
                </a:tc>
                <a:extLst>
                  <a:ext uri="{0D108BD9-81ED-4DB2-BD59-A6C34878D82A}">
                    <a16:rowId xmlns:a16="http://schemas.microsoft.com/office/drawing/2014/main" val="310722820"/>
                  </a:ext>
                </a:extLst>
              </a:tr>
              <a:tr h="1668576">
                <a:tc>
                  <a:txBody>
                    <a:bodyPr/>
                    <a:lstStyle/>
                    <a:p>
                      <a:pPr algn="ctr"/>
                      <a:endParaRPr lang="en-VN" b="1" dirty="0"/>
                    </a:p>
                    <a:p>
                      <a:pPr algn="ctr"/>
                      <a:r>
                        <a:rPr lang="en-VN" b="1" dirty="0"/>
                        <a:t>DATABASE </a:t>
                      </a:r>
                    </a:p>
                    <a:p>
                      <a:pPr algn="ctr"/>
                      <a:r>
                        <a:rPr lang="en-VN" b="1" dirty="0"/>
                        <a:t>&amp; </a:t>
                      </a:r>
                    </a:p>
                    <a:p>
                      <a:pPr algn="ctr"/>
                      <a:r>
                        <a:rPr lang="en-VN" b="1" dirty="0"/>
                        <a:t>VERSION CONTROL</a:t>
                      </a:r>
                    </a:p>
                  </a:txBody>
                  <a:tcPr/>
                </a:tc>
                <a:tc>
                  <a:txBody>
                    <a:bodyPr/>
                    <a:lstStyle/>
                    <a:p>
                      <a:pPr algn="ctr"/>
                      <a:endParaRPr lang="en-VN" b="1" dirty="0"/>
                    </a:p>
                  </a:txBody>
                  <a:tcPr/>
                </a:tc>
                <a:extLst>
                  <a:ext uri="{0D108BD9-81ED-4DB2-BD59-A6C34878D82A}">
                    <a16:rowId xmlns:a16="http://schemas.microsoft.com/office/drawing/2014/main" val="2123152908"/>
                  </a:ext>
                </a:extLst>
              </a:tr>
            </a:tbl>
          </a:graphicData>
        </a:graphic>
      </p:graphicFrame>
      <p:pic>
        <p:nvPicPr>
          <p:cNvPr id="7" name="Picture 6" descr="A logo of a website&#10;&#10;Description automatically generated">
            <a:extLst>
              <a:ext uri="{FF2B5EF4-FFF2-40B4-BE49-F238E27FC236}">
                <a16:creationId xmlns:a16="http://schemas.microsoft.com/office/drawing/2014/main" id="{7376D088-3B39-7A8D-8024-EDBC48130619}"/>
              </a:ext>
            </a:extLst>
          </p:cNvPr>
          <p:cNvPicPr>
            <a:picLocks noChangeAspect="1"/>
          </p:cNvPicPr>
          <p:nvPr/>
        </p:nvPicPr>
        <p:blipFill>
          <a:blip r:embed="rId2"/>
          <a:stretch>
            <a:fillRect/>
          </a:stretch>
        </p:blipFill>
        <p:spPr>
          <a:xfrm>
            <a:off x="4772053" y="1319200"/>
            <a:ext cx="1400642" cy="1400642"/>
          </a:xfrm>
          <a:prstGeom prst="rect">
            <a:avLst/>
          </a:prstGeom>
        </p:spPr>
      </p:pic>
      <p:pic>
        <p:nvPicPr>
          <p:cNvPr id="11" name="Picture 4" descr="JavaScript - Javascript Logo - CleanPNG / KissPNG">
            <a:extLst>
              <a:ext uri="{FF2B5EF4-FFF2-40B4-BE49-F238E27FC236}">
                <a16:creationId xmlns:a16="http://schemas.microsoft.com/office/drawing/2014/main" id="{02317222-BA2C-DEC1-8627-44971E4A9F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6388" y="881545"/>
            <a:ext cx="1960246" cy="19602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a black square&#10;&#10;Description automatically generated with medium confidence">
            <a:extLst>
              <a:ext uri="{FF2B5EF4-FFF2-40B4-BE49-F238E27FC236}">
                <a16:creationId xmlns:a16="http://schemas.microsoft.com/office/drawing/2014/main" id="{1D1334C6-5413-3F5D-170B-018A0958F403}"/>
              </a:ext>
            </a:extLst>
          </p:cNvPr>
          <p:cNvPicPr>
            <a:picLocks noChangeAspect="1"/>
          </p:cNvPicPr>
          <p:nvPr/>
        </p:nvPicPr>
        <p:blipFill>
          <a:blip r:embed="rId5"/>
          <a:stretch>
            <a:fillRect/>
          </a:stretch>
        </p:blipFill>
        <p:spPr>
          <a:xfrm>
            <a:off x="9417002" y="4602974"/>
            <a:ext cx="1397007" cy="1397007"/>
          </a:xfrm>
          <a:prstGeom prst="rect">
            <a:avLst/>
          </a:prstGeom>
        </p:spPr>
      </p:pic>
      <p:pic>
        <p:nvPicPr>
          <p:cNvPr id="16" name="Picture 15" descr="A black and green logo&#10;&#10;Description automatically generated">
            <a:extLst>
              <a:ext uri="{FF2B5EF4-FFF2-40B4-BE49-F238E27FC236}">
                <a16:creationId xmlns:a16="http://schemas.microsoft.com/office/drawing/2014/main" id="{A713E570-3EC7-F72E-FB34-ECC213CC5D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9764" y="2452075"/>
            <a:ext cx="3492500" cy="2324100"/>
          </a:xfrm>
          <a:prstGeom prst="rect">
            <a:avLst/>
          </a:prstGeom>
        </p:spPr>
      </p:pic>
      <p:pic>
        <p:nvPicPr>
          <p:cNvPr id="18" name="Picture 17" descr="A green leaf with black background&#10;&#10;Description automatically generated">
            <a:extLst>
              <a:ext uri="{FF2B5EF4-FFF2-40B4-BE49-F238E27FC236}">
                <a16:creationId xmlns:a16="http://schemas.microsoft.com/office/drawing/2014/main" id="{3EAEC8B0-2AD5-2E3E-2137-E9EEEC845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0755" y="4579447"/>
            <a:ext cx="1550307" cy="1550307"/>
          </a:xfrm>
          <a:prstGeom prst="rect">
            <a:avLst/>
          </a:prstGeom>
        </p:spPr>
      </p:pic>
      <p:pic>
        <p:nvPicPr>
          <p:cNvPr id="4" name="Picture Placeholder 22" descr="A logo with a house in a circle&#10;&#10;Description automatically generated">
            <a:extLst>
              <a:ext uri="{FF2B5EF4-FFF2-40B4-BE49-F238E27FC236}">
                <a16:creationId xmlns:a16="http://schemas.microsoft.com/office/drawing/2014/main" id="{4DB83B3E-62BE-DFF7-91C7-79D54A39FBA9}"/>
              </a:ext>
            </a:extLst>
          </p:cNvPr>
          <p:cNvPicPr>
            <a:picLocks noChangeAspect="1"/>
          </p:cNvPicPr>
          <p:nvPr/>
        </p:nvPicPr>
        <p:blipFill>
          <a:blip r:embed="rId8">
            <a:extLst>
              <a:ext uri="{28A0092B-C50C-407E-A947-70E740481C1C}">
                <a14:useLocalDpi xmlns:a14="http://schemas.microsoft.com/office/drawing/2010/main" val="0"/>
              </a:ext>
            </a:extLst>
          </a:blip>
          <a:srcRect t="7245" b="7245"/>
          <a:stretch>
            <a:fillRect/>
          </a:stretch>
        </p:blipFill>
        <p:spPr>
          <a:xfrm>
            <a:off x="10445892" y="5066068"/>
            <a:ext cx="1882078" cy="1609369"/>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332C9AA5-A961-DE3F-F7C2-30BC4EF2DD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4502" y="4687016"/>
            <a:ext cx="3389377" cy="1242224"/>
          </a:xfrm>
          <a:prstGeom prst="rect">
            <a:avLst/>
          </a:prstGeom>
        </p:spPr>
      </p:pic>
      <p:pic>
        <p:nvPicPr>
          <p:cNvPr id="13" name="Picture 12" descr="A blue and black logo&#10;&#10;Description automatically generated">
            <a:extLst>
              <a:ext uri="{FF2B5EF4-FFF2-40B4-BE49-F238E27FC236}">
                <a16:creationId xmlns:a16="http://schemas.microsoft.com/office/drawing/2014/main" id="{EA10A43B-F20B-A498-56FD-C44106E8E0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2294" y="1312398"/>
            <a:ext cx="968501" cy="1370075"/>
          </a:xfrm>
          <a:prstGeom prst="rect">
            <a:avLst/>
          </a:prstGeom>
        </p:spPr>
      </p:pic>
    </p:spTree>
    <p:extLst>
      <p:ext uri="{BB962C8B-B14F-4D97-AF65-F5344CB8AC3E}">
        <p14:creationId xmlns:p14="http://schemas.microsoft.com/office/powerpoint/2010/main" val="2472334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30AF-98F7-36F1-3880-1610DFADB9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76C20F-6A52-A338-0087-19939D3DE4C0}"/>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7BFAFBCB-A800-6853-A03C-7BCF4DD48458}"/>
              </a:ext>
            </a:extLst>
          </p:cNvPr>
          <p:cNvSpPr>
            <a:spLocks noGrp="1"/>
          </p:cNvSpPr>
          <p:nvPr>
            <p:ph type="title"/>
          </p:nvPr>
        </p:nvSpPr>
        <p:spPr/>
        <p:txBody>
          <a:bodyPr/>
          <a:lstStyle/>
          <a:p>
            <a:r>
              <a:rPr lang="en-VN" dirty="0"/>
              <a:t>5. </a:t>
            </a:r>
            <a:r>
              <a:rPr lang="en-US" dirty="0"/>
              <a:t>Technical Requirements (2/2)</a:t>
            </a:r>
            <a:endParaRPr lang="en-VN" dirty="0"/>
          </a:p>
        </p:txBody>
      </p:sp>
      <p:sp>
        <p:nvSpPr>
          <p:cNvPr id="4" name="Chart Placeholder 2">
            <a:extLst>
              <a:ext uri="{FF2B5EF4-FFF2-40B4-BE49-F238E27FC236}">
                <a16:creationId xmlns:a16="http://schemas.microsoft.com/office/drawing/2014/main" id="{E810FC89-1909-1E43-4CC7-48F5A703DBB7}"/>
              </a:ext>
            </a:extLst>
          </p:cNvPr>
          <p:cNvSpPr>
            <a:spLocks noGrp="1"/>
          </p:cNvSpPr>
          <p:nvPr>
            <p:ph type="chart" sz="quarter" idx="13"/>
          </p:nvPr>
        </p:nvSpPr>
        <p:spPr>
          <a:xfrm>
            <a:off x="338736" y="1406769"/>
            <a:ext cx="11152265" cy="4655894"/>
          </a:xfrm>
        </p:spPr>
        <p:txBody>
          <a:bodyPr/>
          <a:lstStyle/>
          <a:p>
            <a:r>
              <a:rPr lang="en-VN" dirty="0"/>
              <a:t>Mô hình phát triển: </a:t>
            </a:r>
            <a:r>
              <a:rPr lang="en-US" b="1" dirty="0">
                <a:solidFill>
                  <a:srgbClr val="00376F"/>
                </a:solidFill>
              </a:rPr>
              <a:t>Modified Waterfall Model</a:t>
            </a:r>
            <a:endParaRPr lang="en-VN" b="1" dirty="0">
              <a:solidFill>
                <a:srgbClr val="00376F"/>
              </a:solidFill>
            </a:endParaRPr>
          </a:p>
        </p:txBody>
      </p:sp>
      <p:pic>
        <p:nvPicPr>
          <p:cNvPr id="5" name="Picture 4">
            <a:extLst>
              <a:ext uri="{FF2B5EF4-FFF2-40B4-BE49-F238E27FC236}">
                <a16:creationId xmlns:a16="http://schemas.microsoft.com/office/drawing/2014/main" id="{1A573C61-67A5-054F-D9F1-1D64C3C6B88B}"/>
              </a:ext>
            </a:extLst>
          </p:cNvPr>
          <p:cNvPicPr>
            <a:picLocks noChangeAspect="1"/>
          </p:cNvPicPr>
          <p:nvPr/>
        </p:nvPicPr>
        <p:blipFill>
          <a:blip r:embed="rId2"/>
          <a:stretch>
            <a:fillRect/>
          </a:stretch>
        </p:blipFill>
        <p:spPr>
          <a:xfrm>
            <a:off x="2344712" y="2047704"/>
            <a:ext cx="7772400" cy="4014959"/>
          </a:xfrm>
          <a:prstGeom prst="rect">
            <a:avLst/>
          </a:prstGeom>
        </p:spPr>
      </p:pic>
      <p:pic>
        <p:nvPicPr>
          <p:cNvPr id="6" name="Picture Placeholder 22" descr="A logo with a house in a circle&#10;&#10;Description automatically generated">
            <a:extLst>
              <a:ext uri="{FF2B5EF4-FFF2-40B4-BE49-F238E27FC236}">
                <a16:creationId xmlns:a16="http://schemas.microsoft.com/office/drawing/2014/main" id="{298F9DD7-7F17-744C-3D64-39F25A481715}"/>
              </a:ext>
            </a:extLst>
          </p:cNvPr>
          <p:cNvPicPr>
            <a:picLocks noChangeAspect="1"/>
          </p:cNvPicPr>
          <p:nvPr/>
        </p:nvPicPr>
        <p:blipFill>
          <a:blip r:embed="rId3">
            <a:extLst>
              <a:ext uri="{28A0092B-C50C-407E-A947-70E740481C1C}">
                <a14:useLocalDpi xmlns:a14="http://schemas.microsoft.com/office/drawing/2010/main" val="0"/>
              </a:ext>
            </a:extLst>
          </a:blip>
          <a:srcRect t="7245" b="7245"/>
          <a:stretch>
            <a:fillRect/>
          </a:stretch>
        </p:blipFill>
        <p:spPr>
          <a:xfrm>
            <a:off x="10246779" y="5066068"/>
            <a:ext cx="1882078" cy="1609369"/>
          </a:xfrm>
          <a:prstGeom prst="rect">
            <a:avLst/>
          </a:prstGeom>
        </p:spPr>
      </p:pic>
    </p:spTree>
    <p:extLst>
      <p:ext uri="{BB962C8B-B14F-4D97-AF65-F5344CB8AC3E}">
        <p14:creationId xmlns:p14="http://schemas.microsoft.com/office/powerpoint/2010/main" val="328603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12</a:t>
            </a:fld>
            <a:endParaRPr lang="en-US"/>
          </a:p>
        </p:txBody>
      </p:sp>
    </p:spTree>
    <p:extLst>
      <p:ext uri="{BB962C8B-B14F-4D97-AF65-F5344CB8AC3E}">
        <p14:creationId xmlns:p14="http://schemas.microsoft.com/office/powerpoint/2010/main" val="279062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00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910279"/>
            <a:ext cx="876987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HUSTHUB – HỆ THỐNG QUẢN LÍ TRƯỜNG HỌC</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674533"/>
            <a:ext cx="7342482" cy="132954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25000"/>
              </a:lnSpc>
            </a:pPr>
            <a:r>
              <a:rPr lang="en-US" sz="2800" b="0" dirty="0" err="1"/>
              <a:t>Bài</a:t>
            </a:r>
            <a:r>
              <a:rPr lang="en-US" sz="2800" b="0" dirty="0"/>
              <a:t> </a:t>
            </a:r>
            <a:r>
              <a:rPr lang="en-US" sz="2800" b="0" dirty="0" err="1"/>
              <a:t>tập</a:t>
            </a:r>
            <a:r>
              <a:rPr lang="en-US" sz="2800" b="0" dirty="0"/>
              <a:t> </a:t>
            </a:r>
            <a:r>
              <a:rPr lang="en-US" sz="2800" b="0" dirty="0" err="1"/>
              <a:t>lớn</a:t>
            </a:r>
            <a:r>
              <a:rPr lang="en-US" sz="2800" b="0" dirty="0"/>
              <a:t> </a:t>
            </a:r>
            <a:r>
              <a:rPr lang="en-US" sz="2800" b="0" dirty="0" err="1"/>
              <a:t>môn</a:t>
            </a:r>
            <a:r>
              <a:rPr lang="en-US" sz="2800" b="0" dirty="0"/>
              <a:t> NM </a:t>
            </a:r>
            <a:r>
              <a:rPr lang="en-US" sz="2800" b="0" dirty="0" err="1"/>
              <a:t>Công</a:t>
            </a:r>
            <a:r>
              <a:rPr lang="en-US" sz="2800" b="0" dirty="0"/>
              <a:t> </a:t>
            </a:r>
            <a:r>
              <a:rPr lang="en-US" sz="2800" b="0" dirty="0" err="1"/>
              <a:t>nghệ</a:t>
            </a:r>
            <a:r>
              <a:rPr lang="en-US" sz="2800" b="0" dirty="0"/>
              <a:t> </a:t>
            </a:r>
            <a:r>
              <a:rPr lang="en-US" sz="2800" b="0" dirty="0" err="1"/>
              <a:t>phần</a:t>
            </a:r>
            <a:r>
              <a:rPr lang="en-US" sz="2800" b="0" dirty="0"/>
              <a:t> </a:t>
            </a:r>
            <a:r>
              <a:rPr lang="en-US" sz="2800" b="0" dirty="0" err="1"/>
              <a:t>mềm</a:t>
            </a:r>
            <a:endParaRPr lang="en-US" sz="2800" b="0" dirty="0"/>
          </a:p>
          <a:p>
            <a:pPr>
              <a:lnSpc>
                <a:spcPct val="125000"/>
              </a:lnSpc>
            </a:pPr>
            <a:r>
              <a:rPr lang="en-US" sz="2800" dirty="0" err="1"/>
              <a:t>Nhóm</a:t>
            </a:r>
            <a:r>
              <a:rPr lang="en-US" sz="2800" dirty="0"/>
              <a:t> </a:t>
            </a:r>
            <a:r>
              <a:rPr lang="en-US" sz="2800" dirty="0" err="1"/>
              <a:t>sinh</a:t>
            </a:r>
            <a:r>
              <a:rPr lang="en-US" sz="2800" dirty="0"/>
              <a:t> </a:t>
            </a:r>
            <a:r>
              <a:rPr lang="en-US" sz="2800" dirty="0" err="1"/>
              <a:t>viên</a:t>
            </a:r>
            <a:r>
              <a:rPr lang="en-US" sz="2800" dirty="0"/>
              <a:t> 6 – </a:t>
            </a:r>
            <a:r>
              <a:rPr lang="en-US" sz="2800" dirty="0" err="1"/>
              <a:t>Mã</a:t>
            </a:r>
            <a:r>
              <a:rPr lang="en-US" sz="2800" dirty="0"/>
              <a:t> </a:t>
            </a:r>
            <a:r>
              <a:rPr lang="en-US" sz="2800" dirty="0" err="1"/>
              <a:t>lớp</a:t>
            </a:r>
            <a:r>
              <a:rPr lang="en-US" sz="2800" dirty="0"/>
              <a:t>: 152259</a:t>
            </a:r>
          </a:p>
          <a:p>
            <a:pPr>
              <a:lnSpc>
                <a:spcPct val="125000"/>
              </a:lnSpc>
            </a:pPr>
            <a:r>
              <a:rPr lang="en-US" sz="2800" dirty="0"/>
              <a:t>GV </a:t>
            </a:r>
            <a:r>
              <a:rPr lang="en-US" sz="2800" dirty="0" err="1"/>
              <a:t>hướng</a:t>
            </a:r>
            <a:r>
              <a:rPr lang="en-US" sz="2800" dirty="0"/>
              <a:t> </a:t>
            </a:r>
            <a:r>
              <a:rPr lang="en-US" sz="2800" dirty="0" err="1"/>
              <a:t>dẫn</a:t>
            </a:r>
            <a:r>
              <a:rPr lang="en-US" sz="2800" dirty="0"/>
              <a:t>: TS. Bùi </a:t>
            </a:r>
            <a:r>
              <a:rPr lang="en-US" sz="2800" dirty="0" err="1"/>
              <a:t>Thị</a:t>
            </a:r>
            <a:r>
              <a:rPr lang="en-US" sz="2800" dirty="0"/>
              <a:t> Mai Anh</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192779" y="101496"/>
            <a:ext cx="11514528" cy="436098"/>
          </a:xfrm>
        </p:spPr>
        <p:txBody>
          <a:bodyPr/>
          <a:lstStyle/>
          <a:p>
            <a:r>
              <a:rPr lang="en-US" dirty="0"/>
              <a:t>1. </a:t>
            </a:r>
            <a:r>
              <a:rPr lang="en-US" dirty="0" err="1"/>
              <a:t>Giới</a:t>
            </a:r>
            <a:r>
              <a:rPr lang="en-US" dirty="0"/>
              <a:t> </a:t>
            </a:r>
            <a:r>
              <a:rPr lang="en-US" dirty="0" err="1"/>
              <a:t>thiệu</a:t>
            </a:r>
            <a:r>
              <a:rPr lang="en-US" dirty="0"/>
              <a:t> </a:t>
            </a:r>
            <a:r>
              <a:rPr lang="en-US" dirty="0" err="1"/>
              <a:t>thành</a:t>
            </a:r>
            <a:r>
              <a:rPr lang="en-US" dirty="0"/>
              <a:t> </a:t>
            </a:r>
            <a:r>
              <a:rPr lang="en-US" dirty="0" err="1"/>
              <a:t>viên</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10" name="Hộp Văn bản 3">
            <a:extLst>
              <a:ext uri="{FF2B5EF4-FFF2-40B4-BE49-F238E27FC236}">
                <a16:creationId xmlns:a16="http://schemas.microsoft.com/office/drawing/2014/main" id="{36FFA366-6F1A-61E4-4175-3095E6AE162E}"/>
              </a:ext>
            </a:extLst>
          </p:cNvPr>
          <p:cNvSpPr txBox="1"/>
          <p:nvPr/>
        </p:nvSpPr>
        <p:spPr>
          <a:xfrm>
            <a:off x="157065" y="808309"/>
            <a:ext cx="998375" cy="861774"/>
          </a:xfrm>
          <a:prstGeom prst="rect">
            <a:avLst/>
          </a:prstGeom>
          <a:noFill/>
        </p:spPr>
        <p:txBody>
          <a:bodyPr wrap="square" rtlCol="0">
            <a:spAutoFit/>
          </a:bodyPr>
          <a:lstStyle/>
          <a:p>
            <a:r>
              <a:rPr lang="en-US" sz="5000" b="1">
                <a:solidFill>
                  <a:srgbClr val="4385F5"/>
                </a:solidFill>
                <a:latin typeface="Roboto" pitchFamily="2" charset="0"/>
                <a:ea typeface="Roboto" pitchFamily="2" charset="0"/>
              </a:rPr>
              <a:t>G</a:t>
            </a:r>
            <a:endParaRPr lang="vi-VN" sz="5000" b="1">
              <a:solidFill>
                <a:srgbClr val="4385F5"/>
              </a:solidFill>
              <a:latin typeface="Roboto" pitchFamily="2" charset="0"/>
              <a:ea typeface="Roboto" pitchFamily="2" charset="0"/>
            </a:endParaRPr>
          </a:p>
        </p:txBody>
      </p:sp>
      <p:sp>
        <p:nvSpPr>
          <p:cNvPr id="11" name="Hộp Văn bản 5">
            <a:extLst>
              <a:ext uri="{FF2B5EF4-FFF2-40B4-BE49-F238E27FC236}">
                <a16:creationId xmlns:a16="http://schemas.microsoft.com/office/drawing/2014/main" id="{D9C5F6E5-4DB6-8934-694E-032E92CB7129}"/>
              </a:ext>
            </a:extLst>
          </p:cNvPr>
          <p:cNvSpPr txBox="1"/>
          <p:nvPr/>
        </p:nvSpPr>
        <p:spPr>
          <a:xfrm>
            <a:off x="643769" y="808309"/>
            <a:ext cx="1088572" cy="861774"/>
          </a:xfrm>
          <a:prstGeom prst="rect">
            <a:avLst/>
          </a:prstGeom>
          <a:noFill/>
        </p:spPr>
        <p:txBody>
          <a:bodyPr wrap="square" rtlCol="0">
            <a:spAutoFit/>
          </a:bodyPr>
          <a:lstStyle/>
          <a:p>
            <a:r>
              <a:rPr lang="en-US" sz="5000" b="1" dirty="0">
                <a:solidFill>
                  <a:srgbClr val="E94335"/>
                </a:solidFill>
                <a:latin typeface="Roboto" pitchFamily="2" charset="0"/>
                <a:ea typeface="Roboto" pitchFamily="2" charset="0"/>
              </a:rPr>
              <a:t>o</a:t>
            </a:r>
            <a:endParaRPr lang="vi-VN" sz="5000" b="1" dirty="0">
              <a:solidFill>
                <a:srgbClr val="E94335"/>
              </a:solidFill>
              <a:latin typeface="Roboto" pitchFamily="2" charset="0"/>
              <a:ea typeface="Roboto" pitchFamily="2" charset="0"/>
            </a:endParaRPr>
          </a:p>
        </p:txBody>
      </p:sp>
      <p:sp>
        <p:nvSpPr>
          <p:cNvPr id="12" name="Hộp Văn bản 6">
            <a:extLst>
              <a:ext uri="{FF2B5EF4-FFF2-40B4-BE49-F238E27FC236}">
                <a16:creationId xmlns:a16="http://schemas.microsoft.com/office/drawing/2014/main" id="{9872E32F-919E-2ED6-9568-AF78A2B0F47A}"/>
              </a:ext>
            </a:extLst>
          </p:cNvPr>
          <p:cNvSpPr txBox="1"/>
          <p:nvPr/>
        </p:nvSpPr>
        <p:spPr>
          <a:xfrm>
            <a:off x="1034900" y="808309"/>
            <a:ext cx="1088572" cy="861774"/>
          </a:xfrm>
          <a:prstGeom prst="rect">
            <a:avLst/>
          </a:prstGeom>
          <a:noFill/>
        </p:spPr>
        <p:txBody>
          <a:bodyPr wrap="square" rtlCol="0">
            <a:spAutoFit/>
          </a:bodyPr>
          <a:lstStyle/>
          <a:p>
            <a:r>
              <a:rPr lang="en-US" sz="5000" b="1" dirty="0">
                <a:solidFill>
                  <a:srgbClr val="FBBB06"/>
                </a:solidFill>
                <a:latin typeface="Roboto" pitchFamily="2" charset="0"/>
                <a:ea typeface="Roboto" pitchFamily="2" charset="0"/>
              </a:rPr>
              <a:t>o</a:t>
            </a:r>
            <a:endParaRPr lang="vi-VN" sz="5000" b="1" dirty="0">
              <a:solidFill>
                <a:srgbClr val="FBBB06"/>
              </a:solidFill>
              <a:latin typeface="Roboto" pitchFamily="2" charset="0"/>
              <a:ea typeface="Roboto" pitchFamily="2" charset="0"/>
            </a:endParaRPr>
          </a:p>
        </p:txBody>
      </p:sp>
      <p:sp>
        <p:nvSpPr>
          <p:cNvPr id="13" name="Hộp Văn bản 7">
            <a:extLst>
              <a:ext uri="{FF2B5EF4-FFF2-40B4-BE49-F238E27FC236}">
                <a16:creationId xmlns:a16="http://schemas.microsoft.com/office/drawing/2014/main" id="{C560DE27-65C0-1BD1-48A3-4EB309B5F092}"/>
              </a:ext>
            </a:extLst>
          </p:cNvPr>
          <p:cNvSpPr txBox="1"/>
          <p:nvPr/>
        </p:nvSpPr>
        <p:spPr>
          <a:xfrm>
            <a:off x="1430934" y="808309"/>
            <a:ext cx="1088572" cy="861774"/>
          </a:xfrm>
          <a:prstGeom prst="rect">
            <a:avLst/>
          </a:prstGeom>
          <a:noFill/>
        </p:spPr>
        <p:txBody>
          <a:bodyPr wrap="square" rtlCol="0">
            <a:spAutoFit/>
          </a:bodyPr>
          <a:lstStyle/>
          <a:p>
            <a:r>
              <a:rPr lang="en-US" sz="5000" b="1">
                <a:solidFill>
                  <a:srgbClr val="4385F5"/>
                </a:solidFill>
                <a:latin typeface="Roboto" pitchFamily="2" charset="0"/>
                <a:ea typeface="Roboto" pitchFamily="2" charset="0"/>
              </a:rPr>
              <a:t>g</a:t>
            </a:r>
            <a:endParaRPr lang="vi-VN" sz="5000" b="1">
              <a:solidFill>
                <a:srgbClr val="4385F5"/>
              </a:solidFill>
              <a:latin typeface="Roboto" pitchFamily="2" charset="0"/>
              <a:ea typeface="Roboto" pitchFamily="2" charset="0"/>
            </a:endParaRPr>
          </a:p>
        </p:txBody>
      </p:sp>
      <p:sp>
        <p:nvSpPr>
          <p:cNvPr id="14" name="Hộp Văn bản 8">
            <a:extLst>
              <a:ext uri="{FF2B5EF4-FFF2-40B4-BE49-F238E27FC236}">
                <a16:creationId xmlns:a16="http://schemas.microsoft.com/office/drawing/2014/main" id="{A173CAF0-77A4-5E70-21BC-C638943FE124}"/>
              </a:ext>
            </a:extLst>
          </p:cNvPr>
          <p:cNvSpPr txBox="1"/>
          <p:nvPr/>
        </p:nvSpPr>
        <p:spPr>
          <a:xfrm>
            <a:off x="1854680" y="808309"/>
            <a:ext cx="1088572" cy="861774"/>
          </a:xfrm>
          <a:prstGeom prst="rect">
            <a:avLst/>
          </a:prstGeom>
          <a:noFill/>
        </p:spPr>
        <p:txBody>
          <a:bodyPr wrap="square" rtlCol="0">
            <a:spAutoFit/>
          </a:bodyPr>
          <a:lstStyle/>
          <a:p>
            <a:r>
              <a:rPr lang="en-US" sz="5000" b="1">
                <a:solidFill>
                  <a:srgbClr val="34A851"/>
                </a:solidFill>
                <a:latin typeface="Roboto" pitchFamily="2" charset="0"/>
                <a:ea typeface="Roboto" pitchFamily="2" charset="0"/>
              </a:rPr>
              <a:t>l</a:t>
            </a:r>
            <a:endParaRPr lang="vi-VN" sz="5000" b="1">
              <a:solidFill>
                <a:srgbClr val="34A851"/>
              </a:solidFill>
              <a:latin typeface="Roboto" pitchFamily="2" charset="0"/>
              <a:ea typeface="Roboto" pitchFamily="2" charset="0"/>
            </a:endParaRPr>
          </a:p>
        </p:txBody>
      </p:sp>
      <p:sp>
        <p:nvSpPr>
          <p:cNvPr id="15" name="Hộp Văn bản 9">
            <a:extLst>
              <a:ext uri="{FF2B5EF4-FFF2-40B4-BE49-F238E27FC236}">
                <a16:creationId xmlns:a16="http://schemas.microsoft.com/office/drawing/2014/main" id="{7612B422-0AFC-A916-162D-6F63F2AECD37}"/>
              </a:ext>
            </a:extLst>
          </p:cNvPr>
          <p:cNvSpPr txBox="1"/>
          <p:nvPr/>
        </p:nvSpPr>
        <p:spPr>
          <a:xfrm>
            <a:off x="2062907" y="808309"/>
            <a:ext cx="1088572" cy="861774"/>
          </a:xfrm>
          <a:prstGeom prst="rect">
            <a:avLst/>
          </a:prstGeom>
          <a:noFill/>
        </p:spPr>
        <p:txBody>
          <a:bodyPr wrap="square" rtlCol="0">
            <a:spAutoFit/>
          </a:bodyPr>
          <a:lstStyle/>
          <a:p>
            <a:r>
              <a:rPr lang="en-US" sz="5000" b="1">
                <a:solidFill>
                  <a:srgbClr val="E94335"/>
                </a:solidFill>
                <a:latin typeface="Roboto" pitchFamily="2" charset="0"/>
                <a:ea typeface="Roboto" pitchFamily="2" charset="0"/>
              </a:rPr>
              <a:t>e</a:t>
            </a:r>
            <a:endParaRPr lang="vi-VN" sz="5000" b="1">
              <a:solidFill>
                <a:srgbClr val="E94335"/>
              </a:solidFill>
              <a:latin typeface="Roboto" pitchFamily="2" charset="0"/>
              <a:ea typeface="Roboto" pitchFamily="2" charset="0"/>
            </a:endParaRPr>
          </a:p>
        </p:txBody>
      </p:sp>
      <p:grpSp>
        <p:nvGrpSpPr>
          <p:cNvPr id="16" name="Nhóm 22">
            <a:extLst>
              <a:ext uri="{FF2B5EF4-FFF2-40B4-BE49-F238E27FC236}">
                <a16:creationId xmlns:a16="http://schemas.microsoft.com/office/drawing/2014/main" id="{67C4EC47-2B49-626A-22D8-AEDE5F70EF0C}"/>
              </a:ext>
            </a:extLst>
          </p:cNvPr>
          <p:cNvGrpSpPr/>
          <p:nvPr/>
        </p:nvGrpSpPr>
        <p:grpSpPr>
          <a:xfrm>
            <a:off x="6948808" y="5476027"/>
            <a:ext cx="3276600" cy="533400"/>
            <a:chOff x="2989681" y="4757057"/>
            <a:chExt cx="3276600" cy="533400"/>
          </a:xfrm>
        </p:grpSpPr>
        <p:sp>
          <p:nvSpPr>
            <p:cNvPr id="17" name="Hình chữ nhật: Góc Tròn 17">
              <a:extLst>
                <a:ext uri="{FF2B5EF4-FFF2-40B4-BE49-F238E27FC236}">
                  <a16:creationId xmlns:a16="http://schemas.microsoft.com/office/drawing/2014/main" id="{78B06E01-DEDA-B167-25CD-9F255F69E98E}"/>
                </a:ext>
              </a:extLst>
            </p:cNvPr>
            <p:cNvSpPr/>
            <p:nvPr/>
          </p:nvSpPr>
          <p:spPr>
            <a:xfrm>
              <a:off x="3789781" y="4757057"/>
              <a:ext cx="1676400" cy="533400"/>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9">
              <a:extLst>
                <a:ext uri="{FF2B5EF4-FFF2-40B4-BE49-F238E27FC236}">
                  <a16:creationId xmlns:a16="http://schemas.microsoft.com/office/drawing/2014/main" id="{1F554049-815B-F52F-1F10-3D932ECDEFBB}"/>
                </a:ext>
              </a:extLst>
            </p:cNvPr>
            <p:cNvSpPr txBox="1"/>
            <p:nvPr/>
          </p:nvSpPr>
          <p:spPr>
            <a:xfrm>
              <a:off x="2989681" y="4885257"/>
              <a:ext cx="3276600" cy="276999"/>
            </a:xfrm>
            <a:prstGeom prst="rect">
              <a:avLst/>
            </a:prstGeom>
            <a:noFill/>
          </p:spPr>
          <p:txBody>
            <a:bodyPr wrap="square" rtlCol="0">
              <a:spAutoFit/>
            </a:bodyPr>
            <a:lstStyle/>
            <a:p>
              <a:pPr algn="ctr"/>
              <a:r>
                <a:rPr lang="en-US" sz="1200" dirty="0">
                  <a:latin typeface="Roboto" pitchFamily="2" charset="0"/>
                  <a:ea typeface="Roboto" pitchFamily="2" charset="0"/>
                </a:rPr>
                <a:t>Tim </a:t>
              </a:r>
              <a:r>
                <a:rPr lang="en-US" sz="1200" dirty="0" err="1">
                  <a:latin typeface="Roboto" pitchFamily="2" charset="0"/>
                  <a:ea typeface="Roboto" pitchFamily="2" charset="0"/>
                </a:rPr>
                <a:t>kiếm</a:t>
              </a:r>
              <a:r>
                <a:rPr lang="en-US" sz="1200" dirty="0">
                  <a:latin typeface="Roboto" pitchFamily="2" charset="0"/>
                  <a:ea typeface="Roboto" pitchFamily="2" charset="0"/>
                </a:rPr>
                <a:t> </a:t>
              </a:r>
              <a:r>
                <a:rPr lang="en-US" sz="1200" dirty="0" err="1">
                  <a:latin typeface="Roboto" pitchFamily="2" charset="0"/>
                  <a:ea typeface="Roboto" pitchFamily="2" charset="0"/>
                </a:rPr>
                <a:t>trên</a:t>
              </a:r>
              <a:r>
                <a:rPr lang="en-US" sz="1200" dirty="0">
                  <a:latin typeface="Roboto" pitchFamily="2" charset="0"/>
                  <a:ea typeface="Roboto" pitchFamily="2" charset="0"/>
                </a:rPr>
                <a:t> google</a:t>
              </a:r>
              <a:endParaRPr lang="vi-VN" sz="1200" dirty="0">
                <a:latin typeface="Roboto" pitchFamily="2" charset="0"/>
                <a:ea typeface="Roboto" pitchFamily="2" charset="0"/>
              </a:endParaRPr>
            </a:p>
          </p:txBody>
        </p:sp>
      </p:grpSp>
      <p:grpSp>
        <p:nvGrpSpPr>
          <p:cNvPr id="19" name="Nhóm 21">
            <a:extLst>
              <a:ext uri="{FF2B5EF4-FFF2-40B4-BE49-F238E27FC236}">
                <a16:creationId xmlns:a16="http://schemas.microsoft.com/office/drawing/2014/main" id="{4434FD77-5DCF-4107-86C9-E1DE0A21A580}"/>
              </a:ext>
            </a:extLst>
          </p:cNvPr>
          <p:cNvGrpSpPr/>
          <p:nvPr/>
        </p:nvGrpSpPr>
        <p:grpSpPr>
          <a:xfrm>
            <a:off x="9274621" y="5628632"/>
            <a:ext cx="3276600" cy="533400"/>
            <a:chOff x="5287345" y="4757057"/>
            <a:chExt cx="3276600" cy="533400"/>
          </a:xfrm>
        </p:grpSpPr>
        <p:sp>
          <p:nvSpPr>
            <p:cNvPr id="20" name="Hình chữ nhật: Góc Tròn 18">
              <a:extLst>
                <a:ext uri="{FF2B5EF4-FFF2-40B4-BE49-F238E27FC236}">
                  <a16:creationId xmlns:a16="http://schemas.microsoft.com/office/drawing/2014/main" id="{FCF18964-0C61-9663-D02C-C3D13ADCAC50}"/>
                </a:ext>
              </a:extLst>
            </p:cNvPr>
            <p:cNvSpPr/>
            <p:nvPr/>
          </p:nvSpPr>
          <p:spPr>
            <a:xfrm>
              <a:off x="5781867" y="4757057"/>
              <a:ext cx="2287557" cy="533400"/>
            </a:xfrm>
            <a:prstGeom prst="round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187EC4E4-C182-E734-E5FF-7DEE2E778CF5}"/>
                </a:ext>
              </a:extLst>
            </p:cNvPr>
            <p:cNvSpPr txBox="1"/>
            <p:nvPr/>
          </p:nvSpPr>
          <p:spPr>
            <a:xfrm>
              <a:off x="5287345" y="4885257"/>
              <a:ext cx="3276600" cy="276999"/>
            </a:xfrm>
            <a:prstGeom prst="rect">
              <a:avLst/>
            </a:prstGeom>
            <a:noFill/>
          </p:spPr>
          <p:txBody>
            <a:bodyPr wrap="square" rtlCol="0">
              <a:spAutoFit/>
            </a:bodyPr>
            <a:lstStyle/>
            <a:p>
              <a:pPr algn="ctr"/>
              <a:r>
                <a:rPr lang="en-US" sz="1200">
                  <a:latin typeface="Roboto" pitchFamily="2" charset="0"/>
                  <a:ea typeface="Roboto" pitchFamily="2" charset="0"/>
                </a:rPr>
                <a:t>Xem trang đầu tiên tìm được</a:t>
              </a:r>
              <a:endParaRPr lang="vi-VN" sz="1200">
                <a:latin typeface="Roboto" pitchFamily="2" charset="0"/>
                <a:ea typeface="Roboto" pitchFamily="2" charset="0"/>
              </a:endParaRPr>
            </a:p>
          </p:txBody>
        </p:sp>
      </p:grpSp>
      <p:sp>
        <p:nvSpPr>
          <p:cNvPr id="23" name="Hộp Văn bản 14">
            <a:extLst>
              <a:ext uri="{FF2B5EF4-FFF2-40B4-BE49-F238E27FC236}">
                <a16:creationId xmlns:a16="http://schemas.microsoft.com/office/drawing/2014/main" id="{0636601E-F204-C238-8911-14EF8B12AD90}"/>
              </a:ext>
            </a:extLst>
          </p:cNvPr>
          <p:cNvSpPr txBox="1"/>
          <p:nvPr/>
        </p:nvSpPr>
        <p:spPr>
          <a:xfrm>
            <a:off x="2943252" y="1049622"/>
            <a:ext cx="9283700" cy="369332"/>
          </a:xfrm>
          <a:prstGeom prst="rect">
            <a:avLst/>
          </a:prstGeom>
          <a:noFill/>
        </p:spPr>
        <p:txBody>
          <a:bodyPr wrap="square">
            <a:spAutoFit/>
          </a:bodyPr>
          <a:lstStyle/>
          <a:p>
            <a:pPr marL="457200"/>
            <a:r>
              <a:rPr lang="vi-VN" b="1" dirty="0"/>
              <a:t>Thành viên nhóm 6 – Lớp NMCNPM 152259 - Kì học 20241</a:t>
            </a:r>
            <a:endParaRPr lang="vi-VN" b="1" dirty="0">
              <a:effectLst/>
              <a:latin typeface="Roboto" pitchFamily="2" charset="0"/>
              <a:ea typeface="Roboto" pitchFamily="2" charset="0"/>
            </a:endParaRPr>
          </a:p>
        </p:txBody>
      </p:sp>
      <p:grpSp>
        <p:nvGrpSpPr>
          <p:cNvPr id="24" name="Nhóm 16">
            <a:extLst>
              <a:ext uri="{FF2B5EF4-FFF2-40B4-BE49-F238E27FC236}">
                <a16:creationId xmlns:a16="http://schemas.microsoft.com/office/drawing/2014/main" id="{031A420D-F0E2-8C38-EFC2-ADFADE63C975}"/>
              </a:ext>
            </a:extLst>
          </p:cNvPr>
          <p:cNvGrpSpPr/>
          <p:nvPr/>
        </p:nvGrpSpPr>
        <p:grpSpPr>
          <a:xfrm>
            <a:off x="2663086" y="915312"/>
            <a:ext cx="8878661" cy="647768"/>
            <a:chOff x="1894114" y="3678548"/>
            <a:chExt cx="8878661" cy="647768"/>
          </a:xfrm>
        </p:grpSpPr>
        <p:sp>
          <p:nvSpPr>
            <p:cNvPr id="25" name="Hình chữ nhật: Góc Tròn 23">
              <a:extLst>
                <a:ext uri="{FF2B5EF4-FFF2-40B4-BE49-F238E27FC236}">
                  <a16:creationId xmlns:a16="http://schemas.microsoft.com/office/drawing/2014/main" id="{8C0E20D8-5DA3-BC64-7082-90C6475FC5FE}"/>
                </a:ext>
              </a:extLst>
            </p:cNvPr>
            <p:cNvSpPr/>
            <p:nvPr/>
          </p:nvSpPr>
          <p:spPr>
            <a:xfrm>
              <a:off x="1894114" y="3678548"/>
              <a:ext cx="8878661" cy="64776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Đồ họa 26" descr="Camera with solid fill">
              <a:extLst>
                <a:ext uri="{FF2B5EF4-FFF2-40B4-BE49-F238E27FC236}">
                  <a16:creationId xmlns:a16="http://schemas.microsoft.com/office/drawing/2014/main" id="{83EABAA5-8100-F5AA-8687-BD73ECFE18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3949" y="3761548"/>
              <a:ext cx="413658" cy="413658"/>
            </a:xfrm>
            <a:prstGeom prst="rect">
              <a:avLst/>
            </a:prstGeom>
          </p:spPr>
        </p:pic>
        <p:pic>
          <p:nvPicPr>
            <p:cNvPr id="27" name="Đồ họa 27" descr="Keyboard with solid fill">
              <a:extLst>
                <a:ext uri="{FF2B5EF4-FFF2-40B4-BE49-F238E27FC236}">
                  <a16:creationId xmlns:a16="http://schemas.microsoft.com/office/drawing/2014/main" id="{1101A363-9DFA-445D-B5D2-411DD8ED21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5058" y="3717597"/>
              <a:ext cx="540000" cy="540000"/>
            </a:xfrm>
            <a:prstGeom prst="rect">
              <a:avLst/>
            </a:prstGeom>
          </p:spPr>
        </p:pic>
        <p:pic>
          <p:nvPicPr>
            <p:cNvPr id="28" name="Đồ họa 28" descr="Magnifying glass with solid fill">
              <a:extLst>
                <a:ext uri="{FF2B5EF4-FFF2-40B4-BE49-F238E27FC236}">
                  <a16:creationId xmlns:a16="http://schemas.microsoft.com/office/drawing/2014/main" id="{386ECF75-E535-94FF-BBC4-E633C52C02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24055" y="3741442"/>
              <a:ext cx="540000" cy="540000"/>
            </a:xfrm>
            <a:prstGeom prst="rect">
              <a:avLst/>
            </a:prstGeom>
          </p:spPr>
        </p:pic>
        <p:pic>
          <p:nvPicPr>
            <p:cNvPr id="29" name="Đồ họa 29" descr="Marker with solid fill">
              <a:extLst>
                <a:ext uri="{FF2B5EF4-FFF2-40B4-BE49-F238E27FC236}">
                  <a16:creationId xmlns:a16="http://schemas.microsoft.com/office/drawing/2014/main" id="{130B3993-16CF-D35F-75B7-1620BDD9EC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5058" y="3698377"/>
              <a:ext cx="540000" cy="540000"/>
            </a:xfrm>
            <a:prstGeom prst="rect">
              <a:avLst/>
            </a:prstGeom>
          </p:spPr>
        </p:pic>
      </p:grpSp>
      <p:sp>
        <p:nvSpPr>
          <p:cNvPr id="30" name="Hình chữ nhật: Góc Tròn 30">
            <a:extLst>
              <a:ext uri="{FF2B5EF4-FFF2-40B4-BE49-F238E27FC236}">
                <a16:creationId xmlns:a16="http://schemas.microsoft.com/office/drawing/2014/main" id="{235D9D7D-D84E-04B0-1179-5C164A5C9799}"/>
              </a:ext>
            </a:extLst>
          </p:cNvPr>
          <p:cNvSpPr/>
          <p:nvPr/>
        </p:nvSpPr>
        <p:spPr>
          <a:xfrm>
            <a:off x="643769" y="2727452"/>
            <a:ext cx="849475" cy="2070100"/>
          </a:xfrm>
          <a:prstGeom prst="roundRect">
            <a:avLst/>
          </a:prstGeom>
          <a:solidFill>
            <a:srgbClr val="448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1">
            <a:extLst>
              <a:ext uri="{FF2B5EF4-FFF2-40B4-BE49-F238E27FC236}">
                <a16:creationId xmlns:a16="http://schemas.microsoft.com/office/drawing/2014/main" id="{82A61269-878B-CE2E-A328-2F0AF84CFED4}"/>
              </a:ext>
            </a:extLst>
          </p:cNvPr>
          <p:cNvSpPr txBox="1"/>
          <p:nvPr/>
        </p:nvSpPr>
        <p:spPr>
          <a:xfrm rot="5400000">
            <a:off x="309381" y="3524077"/>
            <a:ext cx="1848386" cy="369332"/>
          </a:xfrm>
          <a:prstGeom prst="rect">
            <a:avLst/>
          </a:prstGeom>
          <a:solidFill>
            <a:srgbClr val="4485F5"/>
          </a:solidFill>
        </p:spPr>
        <p:txBody>
          <a:bodyPr wrap="square" rtlCol="0">
            <a:spAutoFit/>
          </a:bodyPr>
          <a:lstStyle/>
          <a:p>
            <a:pPr algn="ctr"/>
            <a:r>
              <a:rPr lang="vi-VN" b="1">
                <a:solidFill>
                  <a:schemeClr val="bg1"/>
                </a:solidFill>
                <a:latin typeface="Roboto" pitchFamily="2" charset="0"/>
                <a:ea typeface="Roboto" pitchFamily="2" charset="0"/>
              </a:rPr>
              <a:t>Thành viên</a:t>
            </a:r>
          </a:p>
        </p:txBody>
      </p:sp>
      <p:sp>
        <p:nvSpPr>
          <p:cNvPr id="32" name="Hình tự do: Hình 35">
            <a:extLst>
              <a:ext uri="{FF2B5EF4-FFF2-40B4-BE49-F238E27FC236}">
                <a16:creationId xmlns:a16="http://schemas.microsoft.com/office/drawing/2014/main" id="{6E62CF7F-F8F2-F12E-D1B3-72AE3CA0DDE9}"/>
              </a:ext>
            </a:extLst>
          </p:cNvPr>
          <p:cNvSpPr/>
          <p:nvPr/>
        </p:nvSpPr>
        <p:spPr>
          <a:xfrm>
            <a:off x="2146515" y="1771018"/>
            <a:ext cx="2050731" cy="3594100"/>
          </a:xfrm>
          <a:custGeom>
            <a:avLst/>
            <a:gdLst>
              <a:gd name="connsiteX0" fmla="*/ 1210911 w 2430017"/>
              <a:gd name="connsiteY0" fmla="*/ 341191 h 3594100"/>
              <a:gd name="connsiteX1" fmla="*/ 580911 w 2430017"/>
              <a:gd name="connsiteY1" fmla="*/ 971191 h 3594100"/>
              <a:gd name="connsiteX2" fmla="*/ 1210911 w 2430017"/>
              <a:gd name="connsiteY2" fmla="*/ 1601191 h 3594100"/>
              <a:gd name="connsiteX3" fmla="*/ 1840911 w 2430017"/>
              <a:gd name="connsiteY3" fmla="*/ 971191 h 3594100"/>
              <a:gd name="connsiteX4" fmla="*/ 1210911 w 2430017"/>
              <a:gd name="connsiteY4" fmla="*/ 341191 h 3594100"/>
              <a:gd name="connsiteX5" fmla="*/ 405011 w 2430017"/>
              <a:gd name="connsiteY5" fmla="*/ 0 h 3594100"/>
              <a:gd name="connsiteX6" fmla="*/ 2025006 w 2430017"/>
              <a:gd name="connsiteY6" fmla="*/ 0 h 3594100"/>
              <a:gd name="connsiteX7" fmla="*/ 2430017 w 2430017"/>
              <a:gd name="connsiteY7" fmla="*/ 405011 h 3594100"/>
              <a:gd name="connsiteX8" fmla="*/ 2430017 w 2430017"/>
              <a:gd name="connsiteY8" fmla="*/ 3189089 h 3594100"/>
              <a:gd name="connsiteX9" fmla="*/ 2025006 w 2430017"/>
              <a:gd name="connsiteY9" fmla="*/ 3594100 h 3594100"/>
              <a:gd name="connsiteX10" fmla="*/ 405011 w 2430017"/>
              <a:gd name="connsiteY10" fmla="*/ 3594100 h 3594100"/>
              <a:gd name="connsiteX11" fmla="*/ 0 w 2430017"/>
              <a:gd name="connsiteY11" fmla="*/ 3189089 h 3594100"/>
              <a:gd name="connsiteX12" fmla="*/ 0 w 2430017"/>
              <a:gd name="connsiteY12" fmla="*/ 405011 h 3594100"/>
              <a:gd name="connsiteX13" fmla="*/ 405011 w 2430017"/>
              <a:gd name="connsiteY13"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0017" h="3594100">
                <a:moveTo>
                  <a:pt x="1210911" y="341191"/>
                </a:moveTo>
                <a:cubicBezTo>
                  <a:pt x="862972" y="341191"/>
                  <a:pt x="580911" y="623252"/>
                  <a:pt x="580911" y="971191"/>
                </a:cubicBezTo>
                <a:cubicBezTo>
                  <a:pt x="580911" y="1319130"/>
                  <a:pt x="862972" y="1601191"/>
                  <a:pt x="1210911" y="1601191"/>
                </a:cubicBezTo>
                <a:cubicBezTo>
                  <a:pt x="1558850" y="1601191"/>
                  <a:pt x="1840911" y="1319130"/>
                  <a:pt x="1840911" y="971191"/>
                </a:cubicBezTo>
                <a:cubicBezTo>
                  <a:pt x="1840911" y="623252"/>
                  <a:pt x="1558850" y="341191"/>
                  <a:pt x="1210911" y="341191"/>
                </a:cubicBezTo>
                <a:close/>
                <a:moveTo>
                  <a:pt x="405011" y="0"/>
                </a:moveTo>
                <a:lnTo>
                  <a:pt x="2025006" y="0"/>
                </a:lnTo>
                <a:cubicBezTo>
                  <a:pt x="2248687" y="0"/>
                  <a:pt x="2430017" y="181330"/>
                  <a:pt x="2430017" y="405011"/>
                </a:cubicBezTo>
                <a:lnTo>
                  <a:pt x="2430017" y="3189089"/>
                </a:lnTo>
                <a:cubicBezTo>
                  <a:pt x="2430017" y="3412770"/>
                  <a:pt x="2248687" y="3594100"/>
                  <a:pt x="2025006" y="3594100"/>
                </a:cubicBezTo>
                <a:lnTo>
                  <a:pt x="405011" y="3594100"/>
                </a:lnTo>
                <a:cubicBezTo>
                  <a:pt x="181330" y="3594100"/>
                  <a:pt x="0" y="3412770"/>
                  <a:pt x="0" y="3189089"/>
                </a:cubicBezTo>
                <a:lnTo>
                  <a:pt x="0" y="405011"/>
                </a:lnTo>
                <a:cubicBezTo>
                  <a:pt x="0" y="181330"/>
                  <a:pt x="181330" y="0"/>
                  <a:pt x="40501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4" name="Hộp Văn bản 48">
            <a:extLst>
              <a:ext uri="{FF2B5EF4-FFF2-40B4-BE49-F238E27FC236}">
                <a16:creationId xmlns:a16="http://schemas.microsoft.com/office/drawing/2014/main" id="{D5EE90B8-F100-6971-F9EC-318B71B03025}"/>
              </a:ext>
            </a:extLst>
          </p:cNvPr>
          <p:cNvSpPr txBox="1"/>
          <p:nvPr/>
        </p:nvSpPr>
        <p:spPr>
          <a:xfrm>
            <a:off x="2160182" y="3669745"/>
            <a:ext cx="2025681" cy="338554"/>
          </a:xfrm>
          <a:prstGeom prst="rect">
            <a:avLst/>
          </a:prstGeom>
          <a:noFill/>
        </p:spPr>
        <p:txBody>
          <a:bodyPr wrap="square" rtlCol="0">
            <a:spAutoFit/>
          </a:bodyPr>
          <a:lstStyle/>
          <a:p>
            <a:pPr algn="ctr"/>
            <a:r>
              <a:rPr lang="vi-VN" sz="1600" b="1" dirty="0">
                <a:solidFill>
                  <a:schemeClr val="bg1"/>
                </a:solidFill>
                <a:latin typeface="Roboto" pitchFamily="2" charset="0"/>
                <a:ea typeface="Roboto" pitchFamily="2" charset="0"/>
              </a:rPr>
              <a:t>TRẦN QUANG HUY</a:t>
            </a:r>
          </a:p>
        </p:txBody>
      </p:sp>
      <p:sp>
        <p:nvSpPr>
          <p:cNvPr id="36" name="Hình tự do: Hình 35">
            <a:extLst>
              <a:ext uri="{FF2B5EF4-FFF2-40B4-BE49-F238E27FC236}">
                <a16:creationId xmlns:a16="http://schemas.microsoft.com/office/drawing/2014/main" id="{52531A19-3DC9-1E13-6246-82CAEC742956}"/>
              </a:ext>
            </a:extLst>
          </p:cNvPr>
          <p:cNvSpPr/>
          <p:nvPr/>
        </p:nvSpPr>
        <p:spPr>
          <a:xfrm>
            <a:off x="4425175" y="1768405"/>
            <a:ext cx="2050731" cy="3594100"/>
          </a:xfrm>
          <a:custGeom>
            <a:avLst/>
            <a:gdLst>
              <a:gd name="connsiteX0" fmla="*/ 1210911 w 2430017"/>
              <a:gd name="connsiteY0" fmla="*/ 341191 h 3594100"/>
              <a:gd name="connsiteX1" fmla="*/ 580911 w 2430017"/>
              <a:gd name="connsiteY1" fmla="*/ 971191 h 3594100"/>
              <a:gd name="connsiteX2" fmla="*/ 1210911 w 2430017"/>
              <a:gd name="connsiteY2" fmla="*/ 1601191 h 3594100"/>
              <a:gd name="connsiteX3" fmla="*/ 1840911 w 2430017"/>
              <a:gd name="connsiteY3" fmla="*/ 971191 h 3594100"/>
              <a:gd name="connsiteX4" fmla="*/ 1210911 w 2430017"/>
              <a:gd name="connsiteY4" fmla="*/ 341191 h 3594100"/>
              <a:gd name="connsiteX5" fmla="*/ 405011 w 2430017"/>
              <a:gd name="connsiteY5" fmla="*/ 0 h 3594100"/>
              <a:gd name="connsiteX6" fmla="*/ 2025006 w 2430017"/>
              <a:gd name="connsiteY6" fmla="*/ 0 h 3594100"/>
              <a:gd name="connsiteX7" fmla="*/ 2430017 w 2430017"/>
              <a:gd name="connsiteY7" fmla="*/ 405011 h 3594100"/>
              <a:gd name="connsiteX8" fmla="*/ 2430017 w 2430017"/>
              <a:gd name="connsiteY8" fmla="*/ 3189089 h 3594100"/>
              <a:gd name="connsiteX9" fmla="*/ 2025006 w 2430017"/>
              <a:gd name="connsiteY9" fmla="*/ 3594100 h 3594100"/>
              <a:gd name="connsiteX10" fmla="*/ 405011 w 2430017"/>
              <a:gd name="connsiteY10" fmla="*/ 3594100 h 3594100"/>
              <a:gd name="connsiteX11" fmla="*/ 0 w 2430017"/>
              <a:gd name="connsiteY11" fmla="*/ 3189089 h 3594100"/>
              <a:gd name="connsiteX12" fmla="*/ 0 w 2430017"/>
              <a:gd name="connsiteY12" fmla="*/ 405011 h 3594100"/>
              <a:gd name="connsiteX13" fmla="*/ 405011 w 2430017"/>
              <a:gd name="connsiteY13"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0017" h="3594100">
                <a:moveTo>
                  <a:pt x="1210911" y="341191"/>
                </a:moveTo>
                <a:cubicBezTo>
                  <a:pt x="862972" y="341191"/>
                  <a:pt x="580911" y="623252"/>
                  <a:pt x="580911" y="971191"/>
                </a:cubicBezTo>
                <a:cubicBezTo>
                  <a:pt x="580911" y="1319130"/>
                  <a:pt x="862972" y="1601191"/>
                  <a:pt x="1210911" y="1601191"/>
                </a:cubicBezTo>
                <a:cubicBezTo>
                  <a:pt x="1558850" y="1601191"/>
                  <a:pt x="1840911" y="1319130"/>
                  <a:pt x="1840911" y="971191"/>
                </a:cubicBezTo>
                <a:cubicBezTo>
                  <a:pt x="1840911" y="623252"/>
                  <a:pt x="1558850" y="341191"/>
                  <a:pt x="1210911" y="341191"/>
                </a:cubicBezTo>
                <a:close/>
                <a:moveTo>
                  <a:pt x="405011" y="0"/>
                </a:moveTo>
                <a:lnTo>
                  <a:pt x="2025006" y="0"/>
                </a:lnTo>
                <a:cubicBezTo>
                  <a:pt x="2248687" y="0"/>
                  <a:pt x="2430017" y="181330"/>
                  <a:pt x="2430017" y="405011"/>
                </a:cubicBezTo>
                <a:lnTo>
                  <a:pt x="2430017" y="3189089"/>
                </a:lnTo>
                <a:cubicBezTo>
                  <a:pt x="2430017" y="3412770"/>
                  <a:pt x="2248687" y="3594100"/>
                  <a:pt x="2025006" y="3594100"/>
                </a:cubicBezTo>
                <a:lnTo>
                  <a:pt x="405011" y="3594100"/>
                </a:lnTo>
                <a:cubicBezTo>
                  <a:pt x="181330" y="3594100"/>
                  <a:pt x="0" y="3412770"/>
                  <a:pt x="0" y="3189089"/>
                </a:cubicBezTo>
                <a:lnTo>
                  <a:pt x="0" y="405011"/>
                </a:lnTo>
                <a:cubicBezTo>
                  <a:pt x="0" y="181330"/>
                  <a:pt x="181330" y="0"/>
                  <a:pt x="40501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7" name="Hộp Văn bản 48">
            <a:extLst>
              <a:ext uri="{FF2B5EF4-FFF2-40B4-BE49-F238E27FC236}">
                <a16:creationId xmlns:a16="http://schemas.microsoft.com/office/drawing/2014/main" id="{16A44DDF-938D-3A68-EBF5-6CB4653E21F9}"/>
              </a:ext>
            </a:extLst>
          </p:cNvPr>
          <p:cNvSpPr txBox="1"/>
          <p:nvPr/>
        </p:nvSpPr>
        <p:spPr>
          <a:xfrm>
            <a:off x="4398558" y="3580302"/>
            <a:ext cx="2050732" cy="584775"/>
          </a:xfrm>
          <a:prstGeom prst="rect">
            <a:avLst/>
          </a:prstGeom>
          <a:noFill/>
        </p:spPr>
        <p:txBody>
          <a:bodyPr wrap="square" rtlCol="0">
            <a:spAutoFit/>
          </a:bodyPr>
          <a:lstStyle/>
          <a:p>
            <a:pPr algn="ctr"/>
            <a:r>
              <a:rPr lang="vi-VN" sz="1600" b="1" dirty="0">
                <a:solidFill>
                  <a:schemeClr val="bg1"/>
                </a:solidFill>
                <a:latin typeface="Roboto" pitchFamily="2" charset="0"/>
                <a:ea typeface="Roboto" pitchFamily="2" charset="0"/>
              </a:rPr>
              <a:t>NGUYỄN LƯƠNG HOÀNG TÙNG</a:t>
            </a:r>
          </a:p>
        </p:txBody>
      </p:sp>
      <p:sp>
        <p:nvSpPr>
          <p:cNvPr id="39" name="Hình tự do: Hình 35">
            <a:extLst>
              <a:ext uri="{FF2B5EF4-FFF2-40B4-BE49-F238E27FC236}">
                <a16:creationId xmlns:a16="http://schemas.microsoft.com/office/drawing/2014/main" id="{BECF5F35-CCDC-E5D7-D3E1-41A792CFDEB7}"/>
              </a:ext>
            </a:extLst>
          </p:cNvPr>
          <p:cNvSpPr/>
          <p:nvPr/>
        </p:nvSpPr>
        <p:spPr>
          <a:xfrm>
            <a:off x="6665837" y="1769815"/>
            <a:ext cx="2050731" cy="3594100"/>
          </a:xfrm>
          <a:custGeom>
            <a:avLst/>
            <a:gdLst>
              <a:gd name="connsiteX0" fmla="*/ 1210911 w 2430017"/>
              <a:gd name="connsiteY0" fmla="*/ 341191 h 3594100"/>
              <a:gd name="connsiteX1" fmla="*/ 580911 w 2430017"/>
              <a:gd name="connsiteY1" fmla="*/ 971191 h 3594100"/>
              <a:gd name="connsiteX2" fmla="*/ 1210911 w 2430017"/>
              <a:gd name="connsiteY2" fmla="*/ 1601191 h 3594100"/>
              <a:gd name="connsiteX3" fmla="*/ 1840911 w 2430017"/>
              <a:gd name="connsiteY3" fmla="*/ 971191 h 3594100"/>
              <a:gd name="connsiteX4" fmla="*/ 1210911 w 2430017"/>
              <a:gd name="connsiteY4" fmla="*/ 341191 h 3594100"/>
              <a:gd name="connsiteX5" fmla="*/ 405011 w 2430017"/>
              <a:gd name="connsiteY5" fmla="*/ 0 h 3594100"/>
              <a:gd name="connsiteX6" fmla="*/ 2025006 w 2430017"/>
              <a:gd name="connsiteY6" fmla="*/ 0 h 3594100"/>
              <a:gd name="connsiteX7" fmla="*/ 2430017 w 2430017"/>
              <a:gd name="connsiteY7" fmla="*/ 405011 h 3594100"/>
              <a:gd name="connsiteX8" fmla="*/ 2430017 w 2430017"/>
              <a:gd name="connsiteY8" fmla="*/ 3189089 h 3594100"/>
              <a:gd name="connsiteX9" fmla="*/ 2025006 w 2430017"/>
              <a:gd name="connsiteY9" fmla="*/ 3594100 h 3594100"/>
              <a:gd name="connsiteX10" fmla="*/ 405011 w 2430017"/>
              <a:gd name="connsiteY10" fmla="*/ 3594100 h 3594100"/>
              <a:gd name="connsiteX11" fmla="*/ 0 w 2430017"/>
              <a:gd name="connsiteY11" fmla="*/ 3189089 h 3594100"/>
              <a:gd name="connsiteX12" fmla="*/ 0 w 2430017"/>
              <a:gd name="connsiteY12" fmla="*/ 405011 h 3594100"/>
              <a:gd name="connsiteX13" fmla="*/ 405011 w 2430017"/>
              <a:gd name="connsiteY13"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0017" h="3594100">
                <a:moveTo>
                  <a:pt x="1210911" y="341191"/>
                </a:moveTo>
                <a:cubicBezTo>
                  <a:pt x="862972" y="341191"/>
                  <a:pt x="580911" y="623252"/>
                  <a:pt x="580911" y="971191"/>
                </a:cubicBezTo>
                <a:cubicBezTo>
                  <a:pt x="580911" y="1319130"/>
                  <a:pt x="862972" y="1601191"/>
                  <a:pt x="1210911" y="1601191"/>
                </a:cubicBezTo>
                <a:cubicBezTo>
                  <a:pt x="1558850" y="1601191"/>
                  <a:pt x="1840911" y="1319130"/>
                  <a:pt x="1840911" y="971191"/>
                </a:cubicBezTo>
                <a:cubicBezTo>
                  <a:pt x="1840911" y="623252"/>
                  <a:pt x="1558850" y="341191"/>
                  <a:pt x="1210911" y="341191"/>
                </a:cubicBezTo>
                <a:close/>
                <a:moveTo>
                  <a:pt x="405011" y="0"/>
                </a:moveTo>
                <a:lnTo>
                  <a:pt x="2025006" y="0"/>
                </a:lnTo>
                <a:cubicBezTo>
                  <a:pt x="2248687" y="0"/>
                  <a:pt x="2430017" y="181330"/>
                  <a:pt x="2430017" y="405011"/>
                </a:cubicBezTo>
                <a:lnTo>
                  <a:pt x="2430017" y="3189089"/>
                </a:lnTo>
                <a:cubicBezTo>
                  <a:pt x="2430017" y="3412770"/>
                  <a:pt x="2248687" y="3594100"/>
                  <a:pt x="2025006" y="3594100"/>
                </a:cubicBezTo>
                <a:lnTo>
                  <a:pt x="405011" y="3594100"/>
                </a:lnTo>
                <a:cubicBezTo>
                  <a:pt x="181330" y="3594100"/>
                  <a:pt x="0" y="3412770"/>
                  <a:pt x="0" y="3189089"/>
                </a:cubicBezTo>
                <a:lnTo>
                  <a:pt x="0" y="405011"/>
                </a:lnTo>
                <a:cubicBezTo>
                  <a:pt x="0" y="181330"/>
                  <a:pt x="181330" y="0"/>
                  <a:pt x="405011" y="0"/>
                </a:cubicBezTo>
                <a:close/>
              </a:path>
            </a:pathLst>
          </a:custGeom>
          <a:solidFill>
            <a:srgbClr val="4485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1" name="Hộp Văn bản 48">
            <a:extLst>
              <a:ext uri="{FF2B5EF4-FFF2-40B4-BE49-F238E27FC236}">
                <a16:creationId xmlns:a16="http://schemas.microsoft.com/office/drawing/2014/main" id="{DD2EA989-C868-40CC-EADC-BE7A11ADD581}"/>
              </a:ext>
            </a:extLst>
          </p:cNvPr>
          <p:cNvSpPr txBox="1"/>
          <p:nvPr/>
        </p:nvSpPr>
        <p:spPr>
          <a:xfrm>
            <a:off x="6688601" y="3700920"/>
            <a:ext cx="2024112" cy="338554"/>
          </a:xfrm>
          <a:prstGeom prst="rect">
            <a:avLst/>
          </a:prstGeom>
          <a:noFill/>
        </p:spPr>
        <p:txBody>
          <a:bodyPr wrap="square" rtlCol="0">
            <a:spAutoFit/>
          </a:bodyPr>
          <a:lstStyle/>
          <a:p>
            <a:pPr algn="ctr"/>
            <a:r>
              <a:rPr lang="vi-VN" sz="1600" b="1" dirty="0">
                <a:solidFill>
                  <a:schemeClr val="bg1"/>
                </a:solidFill>
                <a:latin typeface="Roboto" pitchFamily="2" charset="0"/>
                <a:ea typeface="Roboto" pitchFamily="2" charset="0"/>
              </a:rPr>
              <a:t>NGÔ MẠNH HÙNG</a:t>
            </a:r>
          </a:p>
        </p:txBody>
      </p:sp>
      <p:sp>
        <p:nvSpPr>
          <p:cNvPr id="43" name="Hình tự do: Hình 35">
            <a:extLst>
              <a:ext uri="{FF2B5EF4-FFF2-40B4-BE49-F238E27FC236}">
                <a16:creationId xmlns:a16="http://schemas.microsoft.com/office/drawing/2014/main" id="{D4C635EC-781B-EBC7-9478-06E75B0106E9}"/>
              </a:ext>
            </a:extLst>
          </p:cNvPr>
          <p:cNvSpPr/>
          <p:nvPr/>
        </p:nvSpPr>
        <p:spPr>
          <a:xfrm>
            <a:off x="8929263" y="1763179"/>
            <a:ext cx="2050731" cy="3594100"/>
          </a:xfrm>
          <a:custGeom>
            <a:avLst/>
            <a:gdLst>
              <a:gd name="connsiteX0" fmla="*/ 1210911 w 2430017"/>
              <a:gd name="connsiteY0" fmla="*/ 341191 h 3594100"/>
              <a:gd name="connsiteX1" fmla="*/ 580911 w 2430017"/>
              <a:gd name="connsiteY1" fmla="*/ 971191 h 3594100"/>
              <a:gd name="connsiteX2" fmla="*/ 1210911 w 2430017"/>
              <a:gd name="connsiteY2" fmla="*/ 1601191 h 3594100"/>
              <a:gd name="connsiteX3" fmla="*/ 1840911 w 2430017"/>
              <a:gd name="connsiteY3" fmla="*/ 971191 h 3594100"/>
              <a:gd name="connsiteX4" fmla="*/ 1210911 w 2430017"/>
              <a:gd name="connsiteY4" fmla="*/ 341191 h 3594100"/>
              <a:gd name="connsiteX5" fmla="*/ 405011 w 2430017"/>
              <a:gd name="connsiteY5" fmla="*/ 0 h 3594100"/>
              <a:gd name="connsiteX6" fmla="*/ 2025006 w 2430017"/>
              <a:gd name="connsiteY6" fmla="*/ 0 h 3594100"/>
              <a:gd name="connsiteX7" fmla="*/ 2430017 w 2430017"/>
              <a:gd name="connsiteY7" fmla="*/ 405011 h 3594100"/>
              <a:gd name="connsiteX8" fmla="*/ 2430017 w 2430017"/>
              <a:gd name="connsiteY8" fmla="*/ 3189089 h 3594100"/>
              <a:gd name="connsiteX9" fmla="*/ 2025006 w 2430017"/>
              <a:gd name="connsiteY9" fmla="*/ 3594100 h 3594100"/>
              <a:gd name="connsiteX10" fmla="*/ 405011 w 2430017"/>
              <a:gd name="connsiteY10" fmla="*/ 3594100 h 3594100"/>
              <a:gd name="connsiteX11" fmla="*/ 0 w 2430017"/>
              <a:gd name="connsiteY11" fmla="*/ 3189089 h 3594100"/>
              <a:gd name="connsiteX12" fmla="*/ 0 w 2430017"/>
              <a:gd name="connsiteY12" fmla="*/ 405011 h 3594100"/>
              <a:gd name="connsiteX13" fmla="*/ 405011 w 2430017"/>
              <a:gd name="connsiteY13"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0017" h="3594100">
                <a:moveTo>
                  <a:pt x="1210911" y="341191"/>
                </a:moveTo>
                <a:cubicBezTo>
                  <a:pt x="862972" y="341191"/>
                  <a:pt x="580911" y="623252"/>
                  <a:pt x="580911" y="971191"/>
                </a:cubicBezTo>
                <a:cubicBezTo>
                  <a:pt x="580911" y="1319130"/>
                  <a:pt x="862972" y="1601191"/>
                  <a:pt x="1210911" y="1601191"/>
                </a:cubicBezTo>
                <a:cubicBezTo>
                  <a:pt x="1558850" y="1601191"/>
                  <a:pt x="1840911" y="1319130"/>
                  <a:pt x="1840911" y="971191"/>
                </a:cubicBezTo>
                <a:cubicBezTo>
                  <a:pt x="1840911" y="623252"/>
                  <a:pt x="1558850" y="341191"/>
                  <a:pt x="1210911" y="341191"/>
                </a:cubicBezTo>
                <a:close/>
                <a:moveTo>
                  <a:pt x="405011" y="0"/>
                </a:moveTo>
                <a:lnTo>
                  <a:pt x="2025006" y="0"/>
                </a:lnTo>
                <a:cubicBezTo>
                  <a:pt x="2248687" y="0"/>
                  <a:pt x="2430017" y="181330"/>
                  <a:pt x="2430017" y="405011"/>
                </a:cubicBezTo>
                <a:lnTo>
                  <a:pt x="2430017" y="3189089"/>
                </a:lnTo>
                <a:cubicBezTo>
                  <a:pt x="2430017" y="3412770"/>
                  <a:pt x="2248687" y="3594100"/>
                  <a:pt x="2025006" y="3594100"/>
                </a:cubicBezTo>
                <a:lnTo>
                  <a:pt x="405011" y="3594100"/>
                </a:lnTo>
                <a:cubicBezTo>
                  <a:pt x="181330" y="3594100"/>
                  <a:pt x="0" y="3412770"/>
                  <a:pt x="0" y="3189089"/>
                </a:cubicBezTo>
                <a:lnTo>
                  <a:pt x="0" y="405011"/>
                </a:lnTo>
                <a:cubicBezTo>
                  <a:pt x="0" y="181330"/>
                  <a:pt x="181330" y="0"/>
                  <a:pt x="405011" y="0"/>
                </a:cubicBezTo>
                <a:close/>
              </a:path>
            </a:pathLst>
          </a:custGeom>
          <a:solidFill>
            <a:srgbClr val="33A8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5" name="Hộp Văn bản 48">
            <a:extLst>
              <a:ext uri="{FF2B5EF4-FFF2-40B4-BE49-F238E27FC236}">
                <a16:creationId xmlns:a16="http://schemas.microsoft.com/office/drawing/2014/main" id="{F89B3FFB-0448-9348-416F-0F4D3B5833BF}"/>
              </a:ext>
            </a:extLst>
          </p:cNvPr>
          <p:cNvSpPr txBox="1"/>
          <p:nvPr/>
        </p:nvSpPr>
        <p:spPr>
          <a:xfrm>
            <a:off x="8925408" y="3562616"/>
            <a:ext cx="2014243" cy="584775"/>
          </a:xfrm>
          <a:prstGeom prst="rect">
            <a:avLst/>
          </a:prstGeom>
          <a:noFill/>
        </p:spPr>
        <p:txBody>
          <a:bodyPr wrap="square" rtlCol="0">
            <a:spAutoFit/>
          </a:bodyPr>
          <a:lstStyle/>
          <a:p>
            <a:pPr algn="ctr"/>
            <a:r>
              <a:rPr lang="vi-VN" sz="1600" b="1" dirty="0">
                <a:solidFill>
                  <a:schemeClr val="bg1"/>
                </a:solidFill>
                <a:latin typeface="Roboto" pitchFamily="2" charset="0"/>
                <a:ea typeface="Roboto" pitchFamily="2" charset="0"/>
              </a:rPr>
              <a:t>NGUYỄN TRUNG HIẾU</a:t>
            </a:r>
          </a:p>
        </p:txBody>
      </p:sp>
      <p:sp>
        <p:nvSpPr>
          <p:cNvPr id="51" name="Hình tròn: Rỗng 40">
            <a:extLst>
              <a:ext uri="{FF2B5EF4-FFF2-40B4-BE49-F238E27FC236}">
                <a16:creationId xmlns:a16="http://schemas.microsoft.com/office/drawing/2014/main" id="{A22CD970-3933-8F23-A76A-62524C790479}"/>
              </a:ext>
            </a:extLst>
          </p:cNvPr>
          <p:cNvSpPr/>
          <p:nvPr/>
        </p:nvSpPr>
        <p:spPr>
          <a:xfrm>
            <a:off x="4714423" y="1982087"/>
            <a:ext cx="1479806" cy="1470528"/>
          </a:xfrm>
          <a:prstGeom prst="donut">
            <a:avLst>
              <a:gd name="adj" fmla="val 93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6" name="Picture 5" descr="A person walking on a path with water and blue sky&#10;&#10;Description automatically generated">
            <a:extLst>
              <a:ext uri="{FF2B5EF4-FFF2-40B4-BE49-F238E27FC236}">
                <a16:creationId xmlns:a16="http://schemas.microsoft.com/office/drawing/2014/main" id="{BE73095C-7959-E027-45ED-BBD52EA1A1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2958" y="2068350"/>
            <a:ext cx="1295164" cy="1320559"/>
          </a:xfrm>
          <a:prstGeom prst="ellipse">
            <a:avLst/>
          </a:prstGeom>
          <a:ln>
            <a:solidFill>
              <a:schemeClr val="tx1"/>
            </a:solidFill>
          </a:ln>
          <a:effectLst/>
        </p:spPr>
      </p:pic>
      <p:pic>
        <p:nvPicPr>
          <p:cNvPr id="48" name="Picture 47" descr="A person sitting on a deck&#10;&#10;Description automatically generated">
            <a:extLst>
              <a:ext uri="{FF2B5EF4-FFF2-40B4-BE49-F238E27FC236}">
                <a16:creationId xmlns:a16="http://schemas.microsoft.com/office/drawing/2014/main" id="{D13C94C6-608A-ED33-949D-8FE2B71634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0895" y="2050055"/>
            <a:ext cx="1286269" cy="1320559"/>
          </a:xfrm>
          <a:prstGeom prst="ellipse">
            <a:avLst/>
          </a:prstGeom>
          <a:ln>
            <a:solidFill>
              <a:schemeClr val="tx1"/>
            </a:solidFill>
          </a:ln>
          <a:effectLst/>
        </p:spPr>
      </p:pic>
      <p:sp>
        <p:nvSpPr>
          <p:cNvPr id="49" name="Hình tròn: Rỗng 40">
            <a:extLst>
              <a:ext uri="{FF2B5EF4-FFF2-40B4-BE49-F238E27FC236}">
                <a16:creationId xmlns:a16="http://schemas.microsoft.com/office/drawing/2014/main" id="{8264EF37-1BB6-6007-FD23-7739F3273013}"/>
              </a:ext>
            </a:extLst>
          </p:cNvPr>
          <p:cNvSpPr/>
          <p:nvPr/>
        </p:nvSpPr>
        <p:spPr>
          <a:xfrm>
            <a:off x="9305582" y="2002262"/>
            <a:ext cx="1479806" cy="1470528"/>
          </a:xfrm>
          <a:prstGeom prst="donut">
            <a:avLst>
              <a:gd name="adj" fmla="val 93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0" name="Hình tròn: Rỗng 40">
            <a:extLst>
              <a:ext uri="{FF2B5EF4-FFF2-40B4-BE49-F238E27FC236}">
                <a16:creationId xmlns:a16="http://schemas.microsoft.com/office/drawing/2014/main" id="{4C30EF6A-4B35-7E9C-712B-24D5511B0186}"/>
              </a:ext>
            </a:extLst>
          </p:cNvPr>
          <p:cNvSpPr/>
          <p:nvPr/>
        </p:nvSpPr>
        <p:spPr>
          <a:xfrm>
            <a:off x="4691638" y="2019132"/>
            <a:ext cx="1479806" cy="1470528"/>
          </a:xfrm>
          <a:prstGeom prst="donut">
            <a:avLst>
              <a:gd name="adj" fmla="val 93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53" name="Picture 52" descr="A person standing on a bridge by a pond&#10;&#10;Description automatically generated">
            <a:extLst>
              <a:ext uri="{FF2B5EF4-FFF2-40B4-BE49-F238E27FC236}">
                <a16:creationId xmlns:a16="http://schemas.microsoft.com/office/drawing/2014/main" id="{FAA118CC-8CE2-830E-86E9-3AF2B9916A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9531" y="2109539"/>
            <a:ext cx="1244698" cy="1279370"/>
          </a:xfrm>
          <a:prstGeom prst="ellipse">
            <a:avLst/>
          </a:prstGeom>
          <a:ln>
            <a:solidFill>
              <a:schemeClr val="tx1"/>
            </a:solidFill>
          </a:ln>
          <a:effectLst/>
        </p:spPr>
      </p:pic>
      <p:sp>
        <p:nvSpPr>
          <p:cNvPr id="54" name="Hình tròn: Rỗng 40">
            <a:extLst>
              <a:ext uri="{FF2B5EF4-FFF2-40B4-BE49-F238E27FC236}">
                <a16:creationId xmlns:a16="http://schemas.microsoft.com/office/drawing/2014/main" id="{DADEEB88-5F5B-FD21-89D0-1B78EFAA21AE}"/>
              </a:ext>
            </a:extLst>
          </p:cNvPr>
          <p:cNvSpPr/>
          <p:nvPr/>
        </p:nvSpPr>
        <p:spPr>
          <a:xfrm>
            <a:off x="2442150" y="2002262"/>
            <a:ext cx="1479806" cy="1470528"/>
          </a:xfrm>
          <a:prstGeom prst="donut">
            <a:avLst>
              <a:gd name="adj" fmla="val 93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56" name="Picture 55" descr="A person leaning on a window ledge&#10;&#10;Description automatically generated">
            <a:extLst>
              <a:ext uri="{FF2B5EF4-FFF2-40B4-BE49-F238E27FC236}">
                <a16:creationId xmlns:a16="http://schemas.microsoft.com/office/drawing/2014/main" id="{8794EE93-070D-6170-BC24-59AB6D3FBB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4553" y="2110291"/>
            <a:ext cx="1264128" cy="1243549"/>
          </a:xfrm>
          <a:prstGeom prst="ellipse">
            <a:avLst/>
          </a:prstGeom>
          <a:ln>
            <a:solidFill>
              <a:schemeClr val="tx1"/>
            </a:solidFill>
          </a:ln>
          <a:effectLst/>
        </p:spPr>
      </p:pic>
      <p:sp>
        <p:nvSpPr>
          <p:cNvPr id="57" name="Hình tròn: Rỗng 40">
            <a:extLst>
              <a:ext uri="{FF2B5EF4-FFF2-40B4-BE49-F238E27FC236}">
                <a16:creationId xmlns:a16="http://schemas.microsoft.com/office/drawing/2014/main" id="{1158A6A0-E8AB-A34C-AD75-BF1FC8D0748E}"/>
              </a:ext>
            </a:extLst>
          </p:cNvPr>
          <p:cNvSpPr/>
          <p:nvPr/>
        </p:nvSpPr>
        <p:spPr>
          <a:xfrm>
            <a:off x="6948808" y="1992188"/>
            <a:ext cx="1479806" cy="1470528"/>
          </a:xfrm>
          <a:prstGeom prst="donut">
            <a:avLst>
              <a:gd name="adj" fmla="val 93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 name="Hộp Văn bản 48">
            <a:extLst>
              <a:ext uri="{FF2B5EF4-FFF2-40B4-BE49-F238E27FC236}">
                <a16:creationId xmlns:a16="http://schemas.microsoft.com/office/drawing/2014/main" id="{25C5460A-D681-4930-C2A3-788A10CD2241}"/>
              </a:ext>
            </a:extLst>
          </p:cNvPr>
          <p:cNvSpPr txBox="1"/>
          <p:nvPr/>
        </p:nvSpPr>
        <p:spPr>
          <a:xfrm>
            <a:off x="2163514" y="4125462"/>
            <a:ext cx="2025681" cy="1077218"/>
          </a:xfrm>
          <a:prstGeom prst="rect">
            <a:avLst/>
          </a:prstGeom>
          <a:noFill/>
        </p:spPr>
        <p:txBody>
          <a:bodyPr wrap="square" rtlCol="0">
            <a:spAutoFit/>
          </a:bodyPr>
          <a:lstStyle/>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Nhóm trưởng</a:t>
            </a:r>
          </a:p>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Điểm mạnh: Report, Database </a:t>
            </a:r>
          </a:p>
        </p:txBody>
      </p:sp>
      <p:sp>
        <p:nvSpPr>
          <p:cNvPr id="7" name="Hộp Văn bản 48">
            <a:extLst>
              <a:ext uri="{FF2B5EF4-FFF2-40B4-BE49-F238E27FC236}">
                <a16:creationId xmlns:a16="http://schemas.microsoft.com/office/drawing/2014/main" id="{C10A0BC8-6566-994B-2F24-FECE7462C0CB}"/>
              </a:ext>
            </a:extLst>
          </p:cNvPr>
          <p:cNvSpPr txBox="1"/>
          <p:nvPr/>
        </p:nvSpPr>
        <p:spPr>
          <a:xfrm>
            <a:off x="4470396" y="4134532"/>
            <a:ext cx="2025681" cy="1077218"/>
          </a:xfrm>
          <a:prstGeom prst="rect">
            <a:avLst/>
          </a:prstGeom>
          <a:noFill/>
        </p:spPr>
        <p:txBody>
          <a:bodyPr wrap="square" rtlCol="0">
            <a:spAutoFit/>
          </a:bodyPr>
          <a:lstStyle/>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Thành viên</a:t>
            </a:r>
          </a:p>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Điểm mạnh: Backend, Database</a:t>
            </a:r>
          </a:p>
        </p:txBody>
      </p:sp>
      <p:sp>
        <p:nvSpPr>
          <p:cNvPr id="8" name="Hộp Văn bản 48">
            <a:extLst>
              <a:ext uri="{FF2B5EF4-FFF2-40B4-BE49-F238E27FC236}">
                <a16:creationId xmlns:a16="http://schemas.microsoft.com/office/drawing/2014/main" id="{C6F1E88C-DA3C-09DA-28BA-7D286953C927}"/>
              </a:ext>
            </a:extLst>
          </p:cNvPr>
          <p:cNvSpPr txBox="1"/>
          <p:nvPr/>
        </p:nvSpPr>
        <p:spPr>
          <a:xfrm>
            <a:off x="6665837" y="4051575"/>
            <a:ext cx="2025681" cy="830997"/>
          </a:xfrm>
          <a:prstGeom prst="rect">
            <a:avLst/>
          </a:prstGeom>
          <a:noFill/>
        </p:spPr>
        <p:txBody>
          <a:bodyPr wrap="square" rtlCol="0">
            <a:spAutoFit/>
          </a:bodyPr>
          <a:lstStyle/>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Thành viên</a:t>
            </a:r>
          </a:p>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Điểm mạnh: Frontend</a:t>
            </a:r>
          </a:p>
        </p:txBody>
      </p:sp>
      <p:sp>
        <p:nvSpPr>
          <p:cNvPr id="9" name="Hộp Văn bản 48">
            <a:extLst>
              <a:ext uri="{FF2B5EF4-FFF2-40B4-BE49-F238E27FC236}">
                <a16:creationId xmlns:a16="http://schemas.microsoft.com/office/drawing/2014/main" id="{CE97FE01-A39E-DC29-5C28-3A5896CD51E6}"/>
              </a:ext>
            </a:extLst>
          </p:cNvPr>
          <p:cNvSpPr txBox="1"/>
          <p:nvPr/>
        </p:nvSpPr>
        <p:spPr>
          <a:xfrm>
            <a:off x="8899102" y="4042834"/>
            <a:ext cx="2025681" cy="830997"/>
          </a:xfrm>
          <a:prstGeom prst="rect">
            <a:avLst/>
          </a:prstGeom>
          <a:noFill/>
        </p:spPr>
        <p:txBody>
          <a:bodyPr wrap="square" rtlCol="0">
            <a:spAutoFit/>
          </a:bodyPr>
          <a:lstStyle/>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Nhóm trưởng</a:t>
            </a:r>
          </a:p>
          <a:p>
            <a:pPr marL="285750" indent="-285750">
              <a:buFont typeface="Arial" panose="020B0604020202020204" pitchFamily="34" charset="0"/>
              <a:buChar char="•"/>
            </a:pPr>
            <a:r>
              <a:rPr lang="vi-VN" sz="1600" b="1" dirty="0">
                <a:solidFill>
                  <a:schemeClr val="bg1"/>
                </a:solidFill>
                <a:latin typeface="Roboto" pitchFamily="2" charset="0"/>
                <a:ea typeface="Roboto" pitchFamily="2" charset="0"/>
              </a:rPr>
              <a:t>Điểm mạnh: Tester</a:t>
            </a:r>
          </a:p>
        </p:txBody>
      </p:sp>
    </p:spTree>
    <p:extLst>
      <p:ext uri="{BB962C8B-B14F-4D97-AF65-F5344CB8AC3E}">
        <p14:creationId xmlns:p14="http://schemas.microsoft.com/office/powerpoint/2010/main" val="221433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2. Tổng quan về đề tài</a:t>
            </a:r>
            <a:endParaRPr lang="en-US" dirty="0"/>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p:txBody>
          <a:bodyPr/>
          <a:lstStyle/>
          <a:p>
            <a:r>
              <a:rPr lang="en-VN" dirty="0"/>
              <a:t>Tên đề tài: HustHub</a:t>
            </a:r>
          </a:p>
          <a:p>
            <a:endParaRPr lang="en-VN" dirty="0"/>
          </a:p>
          <a:p>
            <a:r>
              <a:rPr lang="en-VN" dirty="0"/>
              <a:t>Nền tảng: Website </a:t>
            </a:r>
          </a:p>
          <a:p>
            <a:r>
              <a:rPr lang="en-VN" dirty="0"/>
              <a:t>Mục đích: Xây dựng một nền tảng quản lí toàn diện, thiết kế dành riêng để quản lí ĐH BKHN. </a:t>
            </a: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23" name="Picture Placeholder 22" descr="A logo with a house in a circle&#10;&#10;Description automatically generated">
            <a:extLst>
              <a:ext uri="{FF2B5EF4-FFF2-40B4-BE49-F238E27FC236}">
                <a16:creationId xmlns:a16="http://schemas.microsoft.com/office/drawing/2014/main" id="{508831FA-1B35-24D0-044C-31B619F4596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245" b="7245"/>
          <a:stretch>
            <a:fillRect/>
          </a:stretch>
        </p:blipFill>
        <p:spPr>
          <a:xfrm>
            <a:off x="6238875" y="1426989"/>
            <a:ext cx="5445125" cy="4656137"/>
          </a:xfrm>
        </p:spPr>
      </p:pic>
    </p:spTree>
    <p:extLst>
      <p:ext uri="{BB962C8B-B14F-4D97-AF65-F5344CB8AC3E}">
        <p14:creationId xmlns:p14="http://schemas.microsoft.com/office/powerpoint/2010/main" val="6408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3. </a:t>
            </a:r>
            <a:r>
              <a:rPr lang="en-US" dirty="0" err="1"/>
              <a:t>Đối</a:t>
            </a:r>
            <a:r>
              <a:rPr lang="en-US" dirty="0"/>
              <a:t> </a:t>
            </a:r>
            <a:r>
              <a:rPr lang="en-US" dirty="0" err="1"/>
              <a:t>tượng</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người</a:t>
            </a:r>
            <a:r>
              <a:rPr lang="en-US" dirty="0"/>
              <a:t> </a:t>
            </a:r>
            <a:r>
              <a:rPr lang="en-US" dirty="0" err="1"/>
              <a:t>sử</a:t>
            </a:r>
            <a:r>
              <a:rPr lang="en-US" dirty="0"/>
              <a:t> </a:t>
            </a:r>
            <a:r>
              <a:rPr lang="en-US" dirty="0" err="1"/>
              <a:t>dụng</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graphicFrame>
        <p:nvGraphicFramePr>
          <p:cNvPr id="4" name="Diagram 3">
            <a:extLst>
              <a:ext uri="{FF2B5EF4-FFF2-40B4-BE49-F238E27FC236}">
                <a16:creationId xmlns:a16="http://schemas.microsoft.com/office/drawing/2014/main" id="{AF4604D3-A08E-B98A-76E8-C154603863D7}"/>
              </a:ext>
            </a:extLst>
          </p:cNvPr>
          <p:cNvGraphicFramePr/>
          <p:nvPr>
            <p:extLst>
              <p:ext uri="{D42A27DB-BD31-4B8C-83A1-F6EECF244321}">
                <p14:modId xmlns:p14="http://schemas.microsoft.com/office/powerpoint/2010/main" val="2521244995"/>
              </p:ext>
            </p:extLst>
          </p:nvPr>
        </p:nvGraphicFramePr>
        <p:xfrm>
          <a:off x="1004182" y="1179907"/>
          <a:ext cx="10556500" cy="4498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Placeholder 22" descr="A logo with a house in a circle&#10;&#10;Description automatically generated">
            <a:extLst>
              <a:ext uri="{FF2B5EF4-FFF2-40B4-BE49-F238E27FC236}">
                <a16:creationId xmlns:a16="http://schemas.microsoft.com/office/drawing/2014/main" id="{770B2EBC-8F26-72E8-F3FA-0E9C079106AA}"/>
              </a:ext>
            </a:extLst>
          </p:cNvPr>
          <p:cNvPicPr>
            <a:picLocks noChangeAspect="1"/>
          </p:cNvPicPr>
          <p:nvPr/>
        </p:nvPicPr>
        <p:blipFill>
          <a:blip r:embed="rId7">
            <a:extLst>
              <a:ext uri="{28A0092B-C50C-407E-A947-70E740481C1C}">
                <a14:useLocalDpi xmlns:a14="http://schemas.microsoft.com/office/drawing/2010/main" val="0"/>
              </a:ext>
            </a:extLst>
          </a:blip>
          <a:srcRect t="7245" b="7245"/>
          <a:stretch>
            <a:fillRect/>
          </a:stretch>
        </p:blipFill>
        <p:spPr>
          <a:xfrm>
            <a:off x="10246779" y="5066068"/>
            <a:ext cx="1882078" cy="1609369"/>
          </a:xfrm>
          <a:prstGeom prst="rect">
            <a:avLst/>
          </a:prstGeom>
        </p:spPr>
      </p:pic>
    </p:spTree>
    <p:extLst>
      <p:ext uri="{BB962C8B-B14F-4D97-AF65-F5344CB8AC3E}">
        <p14:creationId xmlns:p14="http://schemas.microsoft.com/office/powerpoint/2010/main" val="350595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dirty="0"/>
              <a:t>4. </a:t>
            </a:r>
            <a:r>
              <a:rPr lang="en-US" dirty="0" err="1"/>
              <a:t>Chức</a:t>
            </a:r>
            <a:r>
              <a:rPr lang="en-US" dirty="0"/>
              <a:t> </a:t>
            </a:r>
            <a:r>
              <a:rPr lang="en-US" dirty="0" err="1"/>
              <a:t>năng</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hệ</a:t>
            </a:r>
            <a:r>
              <a:rPr lang="en-US" dirty="0"/>
              <a:t> </a:t>
            </a:r>
            <a:r>
              <a:rPr lang="en-US" dirty="0" err="1"/>
              <a:t>thống</a:t>
            </a:r>
            <a:r>
              <a:rPr lang="en-US" dirty="0"/>
              <a:t> (1/3)</a:t>
            </a:r>
          </a:p>
        </p:txBody>
      </p:sp>
      <p:sp>
        <p:nvSpPr>
          <p:cNvPr id="3" name="Chart Placeholder 2">
            <a:extLst>
              <a:ext uri="{FF2B5EF4-FFF2-40B4-BE49-F238E27FC236}">
                <a16:creationId xmlns:a16="http://schemas.microsoft.com/office/drawing/2014/main" id="{22B1B2EF-F9E2-4625-AD70-EE979A3EA521}"/>
              </a:ext>
            </a:extLst>
          </p:cNvPr>
          <p:cNvSpPr>
            <a:spLocks noGrp="1"/>
          </p:cNvSpPr>
          <p:nvPr>
            <p:ph type="chart" sz="quarter" idx="13"/>
          </p:nvPr>
        </p:nvSpPr>
        <p:spPr/>
        <p:txBody>
          <a:bodyPr/>
          <a:lstStyle/>
          <a:p>
            <a:r>
              <a:rPr lang="en-VN" b="1" dirty="0"/>
              <a:t>Quản lí thông tin</a:t>
            </a:r>
          </a:p>
          <a:p>
            <a:pPr lvl="1"/>
            <a:r>
              <a:rPr lang="en-VN" dirty="0"/>
              <a:t>Thông tin của giảng viên: Tên, trình độ chuyên môn, số điện thoại, môn giảng dạy,….</a:t>
            </a:r>
          </a:p>
          <a:p>
            <a:pPr lvl="1"/>
            <a:r>
              <a:rPr lang="en-VN" dirty="0"/>
              <a:t>Thông tin của học sinh: Hồ sơ cá nhân, lịch sử học tập,…</a:t>
            </a:r>
          </a:p>
          <a:p>
            <a:pPr lvl="1"/>
            <a:endParaRPr lang="en-VN" dirty="0"/>
          </a:p>
        </p:txBody>
      </p:sp>
      <p:sp>
        <p:nvSpPr>
          <p:cNvPr id="4" name="Table Placeholder 3">
            <a:extLst>
              <a:ext uri="{FF2B5EF4-FFF2-40B4-BE49-F238E27FC236}">
                <a16:creationId xmlns:a16="http://schemas.microsoft.com/office/drawing/2014/main" id="{9B7570B9-F44D-4F61-BF1F-C3F752BCAAB3}"/>
              </a:ext>
            </a:extLst>
          </p:cNvPr>
          <p:cNvSpPr>
            <a:spLocks noGrp="1"/>
          </p:cNvSpPr>
          <p:nvPr>
            <p:ph type="tbl" sz="quarter" idx="14"/>
          </p:nvPr>
        </p:nvSpPr>
        <p:spPr/>
        <p:txBody>
          <a:bodyPr/>
          <a:lstStyle/>
          <a:p>
            <a:r>
              <a:rPr lang="en-VN" b="1" dirty="0"/>
              <a:t>Quản lí thời khoá biểu</a:t>
            </a:r>
          </a:p>
          <a:p>
            <a:pPr lvl="1"/>
            <a:r>
              <a:rPr lang="en-US" dirty="0" err="1"/>
              <a:t>Quản</a:t>
            </a:r>
            <a:r>
              <a:rPr lang="en-US" dirty="0"/>
              <a:t> </a:t>
            </a:r>
            <a:r>
              <a:rPr lang="en-US" dirty="0" err="1"/>
              <a:t>lý</a:t>
            </a:r>
            <a:r>
              <a:rPr lang="en-US" dirty="0"/>
              <a:t> </a:t>
            </a:r>
            <a:r>
              <a:rPr lang="en-US" b="1" dirty="0" err="1"/>
              <a:t>môn</a:t>
            </a:r>
            <a:r>
              <a:rPr lang="en-US" b="1" dirty="0"/>
              <a:t> </a:t>
            </a:r>
            <a:r>
              <a:rPr lang="en-US" b="1" dirty="0" err="1"/>
              <a:t>học</a:t>
            </a:r>
            <a:r>
              <a:rPr lang="en-US" b="1" dirty="0"/>
              <a:t>, </a:t>
            </a:r>
            <a:r>
              <a:rPr lang="en-US" b="1" dirty="0" err="1"/>
              <a:t>số</a:t>
            </a:r>
            <a:r>
              <a:rPr lang="en-US" b="1" dirty="0"/>
              <a:t> </a:t>
            </a:r>
            <a:r>
              <a:rPr lang="en-US" b="1" dirty="0" err="1"/>
              <a:t>tín</a:t>
            </a:r>
            <a:r>
              <a:rPr lang="en-US" b="1" dirty="0"/>
              <a:t> </a:t>
            </a:r>
            <a:r>
              <a:rPr lang="en-US" b="1" dirty="0" err="1"/>
              <a:t>chỉ</a:t>
            </a:r>
            <a:r>
              <a:rPr lang="en-US" b="1" dirty="0"/>
              <a:t> </a:t>
            </a:r>
            <a:r>
              <a:rPr lang="en-US" dirty="0" err="1"/>
              <a:t>và</a:t>
            </a:r>
            <a:r>
              <a:rPr lang="en-US" dirty="0"/>
              <a:t> </a:t>
            </a:r>
            <a:r>
              <a:rPr lang="en-US" dirty="0" err="1"/>
              <a:t>phân</a:t>
            </a:r>
            <a:r>
              <a:rPr lang="en-US" dirty="0"/>
              <a:t> </a:t>
            </a:r>
            <a:r>
              <a:rPr lang="en-US" dirty="0" err="1"/>
              <a:t>phối</a:t>
            </a:r>
            <a:r>
              <a:rPr lang="en-US" dirty="0"/>
              <a:t> </a:t>
            </a:r>
            <a:r>
              <a:rPr lang="en-US" dirty="0" err="1"/>
              <a:t>thời</a:t>
            </a:r>
            <a:r>
              <a:rPr lang="en-US" dirty="0"/>
              <a:t> </a:t>
            </a:r>
            <a:r>
              <a:rPr lang="en-US" dirty="0" err="1"/>
              <a:t>khóa</a:t>
            </a:r>
            <a:r>
              <a:rPr lang="en-US" dirty="0"/>
              <a:t> </a:t>
            </a:r>
            <a:r>
              <a:rPr lang="en-US" dirty="0" err="1"/>
              <a:t>biểu</a:t>
            </a:r>
            <a:r>
              <a:rPr lang="en-US" dirty="0"/>
              <a:t> </a:t>
            </a:r>
            <a:r>
              <a:rPr lang="en-US" dirty="0" err="1"/>
              <a:t>theo</a:t>
            </a:r>
            <a:r>
              <a:rPr lang="en-US" dirty="0"/>
              <a:t> </a:t>
            </a:r>
            <a:r>
              <a:rPr lang="en-US" b="1" dirty="0" err="1"/>
              <a:t>phòng</a:t>
            </a:r>
            <a:r>
              <a:rPr lang="en-US" b="1" dirty="0"/>
              <a:t> </a:t>
            </a:r>
            <a:r>
              <a:rPr lang="en-US" b="1" dirty="0" err="1"/>
              <a:t>học</a:t>
            </a:r>
            <a:r>
              <a:rPr lang="en-US" b="1" dirty="0"/>
              <a:t>, </a:t>
            </a:r>
            <a:r>
              <a:rPr lang="en-US" b="1" dirty="0" err="1"/>
              <a:t>giáo</a:t>
            </a:r>
            <a:r>
              <a:rPr lang="en-US" b="1" dirty="0"/>
              <a:t> </a:t>
            </a:r>
            <a:r>
              <a:rPr lang="en-US" b="1" dirty="0" err="1"/>
              <a:t>viên</a:t>
            </a:r>
            <a:r>
              <a:rPr lang="en-US" b="1" dirty="0"/>
              <a:t> </a:t>
            </a:r>
            <a:r>
              <a:rPr lang="en-US" b="1" dirty="0" err="1"/>
              <a:t>phụ</a:t>
            </a:r>
            <a:r>
              <a:rPr lang="en-US" b="1" dirty="0"/>
              <a:t> </a:t>
            </a:r>
            <a:r>
              <a:rPr lang="en-US" b="1" dirty="0" err="1"/>
              <a:t>trách</a:t>
            </a:r>
            <a:r>
              <a:rPr lang="en-US" dirty="0"/>
              <a:t>, </a:t>
            </a:r>
            <a:r>
              <a:rPr lang="en-US" dirty="0" err="1"/>
              <a:t>và</a:t>
            </a:r>
            <a:r>
              <a:rPr lang="en-US" dirty="0"/>
              <a:t> </a:t>
            </a:r>
            <a:r>
              <a:rPr lang="en-US" b="1" dirty="0" err="1"/>
              <a:t>danh</a:t>
            </a:r>
            <a:r>
              <a:rPr lang="en-US" b="1" dirty="0"/>
              <a:t> </a:t>
            </a:r>
            <a:r>
              <a:rPr lang="en-US" b="1" dirty="0" err="1"/>
              <a:t>sách</a:t>
            </a:r>
            <a:r>
              <a:rPr lang="en-US" b="1" dirty="0"/>
              <a:t> </a:t>
            </a:r>
            <a:r>
              <a:rPr lang="en-US" b="1" dirty="0" err="1"/>
              <a:t>học</a:t>
            </a:r>
            <a:r>
              <a:rPr lang="en-US" b="1" dirty="0"/>
              <a:t> </a:t>
            </a:r>
            <a:r>
              <a:rPr lang="en-US" b="1" dirty="0" err="1"/>
              <a:t>sinh</a:t>
            </a:r>
            <a:r>
              <a:rPr lang="en-US" b="1" dirty="0"/>
              <a:t> </a:t>
            </a:r>
            <a:r>
              <a:rPr lang="en-US" b="1" dirty="0" err="1"/>
              <a:t>đăng</a:t>
            </a:r>
            <a:r>
              <a:rPr lang="en-US" b="1" dirty="0"/>
              <a:t> </a:t>
            </a:r>
            <a:r>
              <a:rPr lang="en-US" b="1" dirty="0" err="1"/>
              <a:t>ký</a:t>
            </a:r>
            <a:r>
              <a:rPr lang="en-US" dirty="0"/>
              <a:t>. </a:t>
            </a:r>
          </a:p>
          <a:p>
            <a:pPr lvl="1"/>
            <a:r>
              <a:rPr lang="en-US" dirty="0" err="1"/>
              <a:t>Hỗ</a:t>
            </a:r>
            <a:r>
              <a:rPr lang="en-US" dirty="0"/>
              <a:t> </a:t>
            </a:r>
            <a:r>
              <a:rPr lang="en-US" dirty="0" err="1"/>
              <a:t>trợ</a:t>
            </a:r>
            <a:r>
              <a:rPr lang="en-US" dirty="0"/>
              <a:t> </a:t>
            </a:r>
            <a:r>
              <a:rPr lang="en-US" dirty="0" err="1"/>
              <a:t>tự</a:t>
            </a:r>
            <a:r>
              <a:rPr lang="en-US" dirty="0"/>
              <a:t> </a:t>
            </a:r>
            <a:r>
              <a:rPr lang="en-US" dirty="0" err="1"/>
              <a:t>động</a:t>
            </a:r>
            <a:r>
              <a:rPr lang="en-US" dirty="0"/>
              <a:t> </a:t>
            </a:r>
            <a:r>
              <a:rPr lang="en-US" dirty="0" err="1"/>
              <a:t>sắp</a:t>
            </a:r>
            <a:r>
              <a:rPr lang="en-US" dirty="0"/>
              <a:t> </a:t>
            </a:r>
            <a:r>
              <a:rPr lang="en-US" dirty="0" err="1"/>
              <a:t>xếp</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lịch</a:t>
            </a:r>
            <a:r>
              <a:rPr lang="en-US" dirty="0"/>
              <a:t> </a:t>
            </a:r>
            <a:r>
              <a:rPr lang="en-US" dirty="0" err="1"/>
              <a:t>học</a:t>
            </a:r>
            <a:r>
              <a:rPr lang="en-US" dirty="0"/>
              <a:t>.</a:t>
            </a:r>
            <a:endParaRPr lang="en-VN" dirty="0"/>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1026" name="Picture 2" descr="5 lưu ý cần cân nhắc khi chọn ngành Hệ thống thông tin quản lý | Edu2Review">
            <a:extLst>
              <a:ext uri="{FF2B5EF4-FFF2-40B4-BE49-F238E27FC236}">
                <a16:creationId xmlns:a16="http://schemas.microsoft.com/office/drawing/2014/main" id="{F8C947D5-BD22-B13D-6AAF-23A73D7F5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3657600"/>
            <a:ext cx="4544786" cy="2545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00+ School Timetable Clip Art Stock Illustrations, Royalty-Free Vector  Graphics &amp; Clip Art - iStock">
            <a:extLst>
              <a:ext uri="{FF2B5EF4-FFF2-40B4-BE49-F238E27FC236}">
                <a16:creationId xmlns:a16="http://schemas.microsoft.com/office/drawing/2014/main" id="{572EB58C-E418-36BB-FF74-2B35673DE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3714115"/>
            <a:ext cx="256032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22" descr="A logo with a house in a circle&#10;&#10;Description automatically generated">
            <a:extLst>
              <a:ext uri="{FF2B5EF4-FFF2-40B4-BE49-F238E27FC236}">
                <a16:creationId xmlns:a16="http://schemas.microsoft.com/office/drawing/2014/main" id="{AB7513A8-5D54-2967-B90B-5B8DAEE1A000}"/>
              </a:ext>
            </a:extLst>
          </p:cNvPr>
          <p:cNvPicPr>
            <a:picLocks noChangeAspect="1"/>
          </p:cNvPicPr>
          <p:nvPr/>
        </p:nvPicPr>
        <p:blipFill>
          <a:blip r:embed="rId4">
            <a:extLst>
              <a:ext uri="{28A0092B-C50C-407E-A947-70E740481C1C}">
                <a14:useLocalDpi xmlns:a14="http://schemas.microsoft.com/office/drawing/2010/main" val="0"/>
              </a:ext>
            </a:extLst>
          </a:blip>
          <a:srcRect t="7245" b="7245"/>
          <a:stretch>
            <a:fillRect/>
          </a:stretch>
        </p:blipFill>
        <p:spPr>
          <a:xfrm>
            <a:off x="10246779" y="5066068"/>
            <a:ext cx="1882078" cy="1609369"/>
          </a:xfrm>
          <a:prstGeom prst="rect">
            <a:avLst/>
          </a:prstGeom>
        </p:spPr>
      </p:pic>
    </p:spTree>
    <p:extLst>
      <p:ext uri="{BB962C8B-B14F-4D97-AF65-F5344CB8AC3E}">
        <p14:creationId xmlns:p14="http://schemas.microsoft.com/office/powerpoint/2010/main" val="228770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par>
                                <p:cTn id="21" presetID="5" presetClass="entr" presetSubtype="1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checkerboard(across)">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BD1E-1F61-CF51-E236-469EBC7FD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1F6-206E-E411-6916-66CAED8A1ABD}"/>
              </a:ext>
            </a:extLst>
          </p:cNvPr>
          <p:cNvSpPr>
            <a:spLocks noGrp="1"/>
          </p:cNvSpPr>
          <p:nvPr>
            <p:ph type="title"/>
          </p:nvPr>
        </p:nvSpPr>
        <p:spPr/>
        <p:txBody>
          <a:bodyPr/>
          <a:lstStyle/>
          <a:p>
            <a:r>
              <a:rPr lang="en-US" dirty="0"/>
              <a:t>4. </a:t>
            </a:r>
            <a:r>
              <a:rPr lang="en-US" dirty="0" err="1"/>
              <a:t>Chức</a:t>
            </a:r>
            <a:r>
              <a:rPr lang="en-US" dirty="0"/>
              <a:t> </a:t>
            </a:r>
            <a:r>
              <a:rPr lang="en-US" dirty="0" err="1"/>
              <a:t>năng</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hệ</a:t>
            </a:r>
            <a:r>
              <a:rPr lang="en-US" dirty="0"/>
              <a:t> </a:t>
            </a:r>
            <a:r>
              <a:rPr lang="en-US" dirty="0" err="1"/>
              <a:t>thống</a:t>
            </a:r>
            <a:r>
              <a:rPr lang="en-US" dirty="0"/>
              <a:t> (2/3)</a:t>
            </a:r>
          </a:p>
        </p:txBody>
      </p:sp>
      <p:sp>
        <p:nvSpPr>
          <p:cNvPr id="3" name="Chart Placeholder 2">
            <a:extLst>
              <a:ext uri="{FF2B5EF4-FFF2-40B4-BE49-F238E27FC236}">
                <a16:creationId xmlns:a16="http://schemas.microsoft.com/office/drawing/2014/main" id="{C8D19F59-25B9-7232-4AB4-A9C0CB29BF2D}"/>
              </a:ext>
            </a:extLst>
          </p:cNvPr>
          <p:cNvSpPr>
            <a:spLocks noGrp="1"/>
          </p:cNvSpPr>
          <p:nvPr>
            <p:ph type="chart" sz="quarter" idx="13"/>
          </p:nvPr>
        </p:nvSpPr>
        <p:spPr>
          <a:xfrm>
            <a:off x="338736" y="1162685"/>
            <a:ext cx="5757264" cy="4670425"/>
          </a:xfrm>
        </p:spPr>
        <p:txBody>
          <a:bodyPr/>
          <a:lstStyle/>
          <a:p>
            <a:r>
              <a:rPr lang="en-US" b="1" dirty="0" err="1"/>
              <a:t>Quản</a:t>
            </a:r>
            <a:r>
              <a:rPr lang="en-US" b="1" dirty="0"/>
              <a:t> </a:t>
            </a:r>
            <a:r>
              <a:rPr lang="en-US" b="1" dirty="0" err="1"/>
              <a:t>lý</a:t>
            </a:r>
            <a:r>
              <a:rPr lang="en-US" b="1" dirty="0"/>
              <a:t> </a:t>
            </a:r>
            <a:r>
              <a:rPr lang="en-US" b="1" dirty="0" err="1"/>
              <a:t>tài</a:t>
            </a:r>
            <a:r>
              <a:rPr lang="en-US" b="1" dirty="0"/>
              <a:t> </a:t>
            </a:r>
            <a:r>
              <a:rPr lang="en-US" b="1" dirty="0" err="1"/>
              <a:t>liệu</a:t>
            </a:r>
            <a:endParaRPr lang="en-US" b="1" dirty="0"/>
          </a:p>
          <a:p>
            <a:pPr lvl="1"/>
            <a:r>
              <a:rPr lang="vi-VN" dirty="0"/>
              <a:t>Lưu trữ các tài liệu giảng dạy, giáo án, bài tập và tài liệu tham khảo cho từng môn học.</a:t>
            </a:r>
          </a:p>
          <a:p>
            <a:pPr lvl="1"/>
            <a:r>
              <a:rPr lang="vi-VN" dirty="0"/>
              <a:t>Học sinh có thể </a:t>
            </a:r>
            <a:r>
              <a:rPr lang="vi-VN" b="1" dirty="0"/>
              <a:t>tải xuống </a:t>
            </a:r>
            <a:r>
              <a:rPr lang="vi-VN" dirty="0"/>
              <a:t>hoặc </a:t>
            </a:r>
            <a:r>
              <a:rPr lang="vi-VN" b="1" dirty="0"/>
              <a:t>xem trực tuyến</a:t>
            </a:r>
            <a:r>
              <a:rPr lang="vi-VN" dirty="0"/>
              <a:t> tài liệu liên quan một cách thuận tiện.</a:t>
            </a:r>
            <a:endParaRPr lang="en-VN" dirty="0"/>
          </a:p>
        </p:txBody>
      </p:sp>
      <p:sp>
        <p:nvSpPr>
          <p:cNvPr id="4" name="Table Placeholder 3">
            <a:extLst>
              <a:ext uri="{FF2B5EF4-FFF2-40B4-BE49-F238E27FC236}">
                <a16:creationId xmlns:a16="http://schemas.microsoft.com/office/drawing/2014/main" id="{C2D2E0D4-D91D-D78B-D621-C1F480937252}"/>
              </a:ext>
            </a:extLst>
          </p:cNvPr>
          <p:cNvSpPr>
            <a:spLocks noGrp="1"/>
          </p:cNvSpPr>
          <p:nvPr>
            <p:ph type="tbl" sz="quarter" idx="14"/>
          </p:nvPr>
        </p:nvSpPr>
        <p:spPr>
          <a:xfrm>
            <a:off x="6210300" y="1148399"/>
            <a:ext cx="5592763" cy="4684712"/>
          </a:xfrm>
        </p:spPr>
        <p:txBody>
          <a:bodyPr/>
          <a:lstStyle/>
          <a:p>
            <a:r>
              <a:rPr lang="en-US" b="1" dirty="0" err="1"/>
              <a:t>Quản</a:t>
            </a:r>
            <a:r>
              <a:rPr lang="en-US" b="1" dirty="0"/>
              <a:t> </a:t>
            </a:r>
            <a:r>
              <a:rPr lang="en-US" b="1" dirty="0" err="1"/>
              <a:t>lý</a:t>
            </a:r>
            <a:r>
              <a:rPr lang="en-US" b="1" dirty="0"/>
              <a:t> </a:t>
            </a:r>
            <a:r>
              <a:rPr lang="en-US" b="1" dirty="0" err="1"/>
              <a:t>điểm</a:t>
            </a:r>
            <a:r>
              <a:rPr lang="en-US" b="1" dirty="0"/>
              <a:t> </a:t>
            </a:r>
            <a:r>
              <a:rPr lang="en-US" b="1" dirty="0" err="1"/>
              <a:t>số</a:t>
            </a:r>
            <a:endParaRPr lang="en-US" b="1" dirty="0"/>
          </a:p>
          <a:p>
            <a:pPr lvl="1"/>
            <a:r>
              <a:rPr lang="en-US" b="1" dirty="0" err="1"/>
              <a:t>Giáo</a:t>
            </a:r>
            <a:r>
              <a:rPr lang="en-US" b="1" dirty="0"/>
              <a:t> </a:t>
            </a:r>
            <a:r>
              <a:rPr lang="en-US" b="1" dirty="0" err="1"/>
              <a:t>viên</a:t>
            </a:r>
            <a:r>
              <a:rPr lang="en-US" b="1" dirty="0"/>
              <a:t>: </a:t>
            </a:r>
            <a:r>
              <a:rPr lang="en-US" dirty="0" err="1"/>
              <a:t>Nhập</a:t>
            </a:r>
            <a:r>
              <a:rPr lang="en-US" dirty="0"/>
              <a:t> </a:t>
            </a:r>
            <a:r>
              <a:rPr lang="en-US" dirty="0" err="1"/>
              <a:t>và</a:t>
            </a:r>
            <a:r>
              <a:rPr lang="en-US" dirty="0"/>
              <a:t> </a:t>
            </a:r>
            <a:r>
              <a:rPr lang="en-US" dirty="0" err="1"/>
              <a:t>cập</a:t>
            </a:r>
            <a:r>
              <a:rPr lang="en-US" dirty="0"/>
              <a:t> </a:t>
            </a:r>
            <a:r>
              <a:rPr lang="en-US" dirty="0" err="1"/>
              <a:t>nhật</a:t>
            </a:r>
            <a:r>
              <a:rPr lang="en-US" dirty="0"/>
              <a:t> </a:t>
            </a:r>
            <a:r>
              <a:rPr lang="en-US" dirty="0" err="1"/>
              <a:t>điểm</a:t>
            </a:r>
            <a:r>
              <a:rPr lang="en-US" dirty="0"/>
              <a:t> </a:t>
            </a:r>
            <a:r>
              <a:rPr lang="en-US" dirty="0" err="1"/>
              <a:t>số</a:t>
            </a:r>
            <a:r>
              <a:rPr lang="en-US" dirty="0"/>
              <a:t> </a:t>
            </a:r>
            <a:r>
              <a:rPr lang="en-US" dirty="0" err="1"/>
              <a:t>cho</a:t>
            </a:r>
            <a:r>
              <a:rPr lang="en-US" dirty="0"/>
              <a:t> </a:t>
            </a:r>
            <a:r>
              <a:rPr lang="en-US" dirty="0" err="1"/>
              <a:t>từng</a:t>
            </a:r>
            <a:r>
              <a:rPr lang="en-US" dirty="0"/>
              <a:t> </a:t>
            </a:r>
            <a:r>
              <a:rPr lang="en-US" dirty="0" err="1"/>
              <a:t>môn</a:t>
            </a:r>
            <a:r>
              <a:rPr lang="en-US" dirty="0"/>
              <a:t> </a:t>
            </a:r>
            <a:r>
              <a:rPr lang="en-US" dirty="0" err="1"/>
              <a:t>học</a:t>
            </a:r>
            <a:r>
              <a:rPr lang="en-US" dirty="0"/>
              <a:t>.</a:t>
            </a:r>
          </a:p>
          <a:p>
            <a:pPr lvl="1"/>
            <a:r>
              <a:rPr lang="en-US" b="1" dirty="0" err="1"/>
              <a:t>Học</a:t>
            </a:r>
            <a:r>
              <a:rPr lang="en-US" b="1" dirty="0"/>
              <a:t> </a:t>
            </a:r>
            <a:r>
              <a:rPr lang="en-US" b="1" dirty="0" err="1"/>
              <a:t>sinh</a:t>
            </a:r>
            <a:r>
              <a:rPr lang="en-US" b="1" dirty="0"/>
              <a:t>: </a:t>
            </a:r>
            <a:r>
              <a:rPr lang="en-US" dirty="0" err="1"/>
              <a:t>Truy</a:t>
            </a:r>
            <a:r>
              <a:rPr lang="en-US" dirty="0"/>
              <a:t> </a:t>
            </a:r>
            <a:r>
              <a:rPr lang="en-US" dirty="0" err="1"/>
              <a:t>cập</a:t>
            </a:r>
            <a:r>
              <a:rPr lang="en-US" dirty="0"/>
              <a:t> </a:t>
            </a:r>
            <a:r>
              <a:rPr lang="en-US" dirty="0" err="1"/>
              <a:t>để</a:t>
            </a:r>
            <a:r>
              <a:rPr lang="en-US" dirty="0"/>
              <a:t> </a:t>
            </a:r>
            <a:r>
              <a:rPr lang="en-US" dirty="0" err="1"/>
              <a:t>xem</a:t>
            </a:r>
            <a:r>
              <a:rPr lang="en-US" dirty="0"/>
              <a:t> </a:t>
            </a:r>
            <a:r>
              <a:rPr lang="en-US" dirty="0" err="1"/>
              <a:t>điểm</a:t>
            </a:r>
            <a:r>
              <a:rPr lang="en-US" dirty="0"/>
              <a:t> </a:t>
            </a:r>
            <a:r>
              <a:rPr lang="en-US" dirty="0" err="1"/>
              <a:t>số</a:t>
            </a:r>
            <a:r>
              <a:rPr lang="en-US" dirty="0"/>
              <a:t> </a:t>
            </a:r>
            <a:r>
              <a:rPr lang="en-US" dirty="0" err="1"/>
              <a:t>và</a:t>
            </a:r>
            <a:r>
              <a:rPr lang="en-US" dirty="0"/>
              <a:t> </a:t>
            </a:r>
            <a:r>
              <a:rPr lang="en-US" dirty="0" err="1"/>
              <a:t>kết</a:t>
            </a:r>
            <a:r>
              <a:rPr lang="en-US" dirty="0"/>
              <a:t> </a:t>
            </a:r>
            <a:r>
              <a:rPr lang="en-US" dirty="0" err="1"/>
              <a:t>quả</a:t>
            </a:r>
            <a:r>
              <a:rPr lang="en-US" dirty="0"/>
              <a:t> </a:t>
            </a:r>
            <a:r>
              <a:rPr lang="en-US" dirty="0" err="1"/>
              <a:t>học</a:t>
            </a:r>
            <a:r>
              <a:rPr lang="en-US" dirty="0"/>
              <a:t> </a:t>
            </a:r>
            <a:r>
              <a:rPr lang="en-US" dirty="0" err="1"/>
              <a:t>tập</a:t>
            </a:r>
            <a:r>
              <a:rPr lang="en-US" dirty="0"/>
              <a:t>.</a:t>
            </a:r>
          </a:p>
          <a:p>
            <a:pPr lvl="1"/>
            <a:r>
              <a:rPr lang="en-US" b="1" dirty="0"/>
              <a:t>Admin: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a:t>
            </a:r>
            <a:r>
              <a:rPr lang="en-US" dirty="0" err="1"/>
              <a:t>điểm</a:t>
            </a:r>
            <a:r>
              <a:rPr lang="en-US" dirty="0"/>
              <a:t> </a:t>
            </a:r>
            <a:r>
              <a:rPr lang="en-US" dirty="0" err="1"/>
              <a:t>số</a:t>
            </a:r>
            <a:r>
              <a:rPr lang="en-US" dirty="0"/>
              <a:t>, </a:t>
            </a:r>
            <a:r>
              <a:rPr lang="en-US" dirty="0" err="1"/>
              <a:t>điều</a:t>
            </a:r>
            <a:r>
              <a:rPr lang="en-US" dirty="0"/>
              <a:t> </a:t>
            </a:r>
            <a:r>
              <a:rPr lang="en-US" dirty="0" err="1"/>
              <a:t>chỉnh</a:t>
            </a:r>
            <a:r>
              <a:rPr lang="en-US" dirty="0"/>
              <a:t> </a:t>
            </a:r>
            <a:r>
              <a:rPr lang="en-US" dirty="0" err="1"/>
              <a:t>và</a:t>
            </a:r>
            <a:r>
              <a:rPr lang="en-US" dirty="0"/>
              <a:t> </a:t>
            </a:r>
            <a:r>
              <a:rPr lang="en-US" dirty="0" err="1"/>
              <a:t>xác</a:t>
            </a:r>
            <a:r>
              <a:rPr lang="en-US" dirty="0"/>
              <a:t> </a:t>
            </a:r>
            <a:r>
              <a:rPr lang="en-US" dirty="0" err="1"/>
              <a:t>nhận</a:t>
            </a:r>
            <a:r>
              <a:rPr lang="en-US" dirty="0"/>
              <a:t>.</a:t>
            </a:r>
            <a:endParaRPr lang="en-VN" dirty="0"/>
          </a:p>
        </p:txBody>
      </p:sp>
      <p:sp>
        <p:nvSpPr>
          <p:cNvPr id="5" name="Slide Number Placeholder 4">
            <a:extLst>
              <a:ext uri="{FF2B5EF4-FFF2-40B4-BE49-F238E27FC236}">
                <a16:creationId xmlns:a16="http://schemas.microsoft.com/office/drawing/2014/main" id="{B38BAD66-A966-238A-1B68-3B4DECB2AFFA}"/>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2050" name="Picture 2" descr="457,000+ Document Management Stock Illustrations, Royalty-Free Vector  Graphics &amp; Clip Art - iStock | Electronic document management, Document  management system, Digital document management">
            <a:extLst>
              <a:ext uri="{FF2B5EF4-FFF2-40B4-BE49-F238E27FC236}">
                <a16:creationId xmlns:a16="http://schemas.microsoft.com/office/drawing/2014/main" id="{334ED617-296F-C526-9694-32AB07024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080" y="3764915"/>
            <a:ext cx="3688080" cy="2458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aper with check marks&#10;&#10;Description automatically generated">
            <a:extLst>
              <a:ext uri="{FF2B5EF4-FFF2-40B4-BE49-F238E27FC236}">
                <a16:creationId xmlns:a16="http://schemas.microsoft.com/office/drawing/2014/main" id="{FACD86F4-F7F8-EA65-D72E-F6645264DCC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89544" y="3764915"/>
            <a:ext cx="3688080" cy="2458720"/>
          </a:xfrm>
          <a:prstGeom prst="rect">
            <a:avLst/>
          </a:prstGeom>
        </p:spPr>
      </p:pic>
      <p:pic>
        <p:nvPicPr>
          <p:cNvPr id="6" name="Picture Placeholder 22" descr="A logo with a house in a circle&#10;&#10;Description automatically generated">
            <a:extLst>
              <a:ext uri="{FF2B5EF4-FFF2-40B4-BE49-F238E27FC236}">
                <a16:creationId xmlns:a16="http://schemas.microsoft.com/office/drawing/2014/main" id="{A5D5DA28-BE60-B936-1DEE-7A375343FE58}"/>
              </a:ext>
            </a:extLst>
          </p:cNvPr>
          <p:cNvPicPr>
            <a:picLocks noChangeAspect="1"/>
          </p:cNvPicPr>
          <p:nvPr/>
        </p:nvPicPr>
        <p:blipFill>
          <a:blip r:embed="rId5">
            <a:extLst>
              <a:ext uri="{28A0092B-C50C-407E-A947-70E740481C1C}">
                <a14:useLocalDpi xmlns:a14="http://schemas.microsoft.com/office/drawing/2010/main" val="0"/>
              </a:ext>
            </a:extLst>
          </a:blip>
          <a:srcRect t="7245" b="7245"/>
          <a:stretch>
            <a:fillRect/>
          </a:stretch>
        </p:blipFill>
        <p:spPr>
          <a:xfrm>
            <a:off x="10246779" y="5066068"/>
            <a:ext cx="1882078" cy="1609369"/>
          </a:xfrm>
          <a:prstGeom prst="rect">
            <a:avLst/>
          </a:prstGeom>
        </p:spPr>
      </p:pic>
    </p:spTree>
    <p:extLst>
      <p:ext uri="{BB962C8B-B14F-4D97-AF65-F5344CB8AC3E}">
        <p14:creationId xmlns:p14="http://schemas.microsoft.com/office/powerpoint/2010/main" val="49301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7FE3-3735-B947-BF0E-B4E06DFA8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CAFE6-5ABF-E129-993C-A339A4649180}"/>
              </a:ext>
            </a:extLst>
          </p:cNvPr>
          <p:cNvSpPr>
            <a:spLocks noGrp="1"/>
          </p:cNvSpPr>
          <p:nvPr>
            <p:ph type="title"/>
          </p:nvPr>
        </p:nvSpPr>
        <p:spPr/>
        <p:txBody>
          <a:bodyPr/>
          <a:lstStyle/>
          <a:p>
            <a:r>
              <a:rPr lang="en-US" dirty="0"/>
              <a:t>4. </a:t>
            </a:r>
            <a:r>
              <a:rPr lang="en-US" dirty="0" err="1"/>
              <a:t>Chức</a:t>
            </a:r>
            <a:r>
              <a:rPr lang="en-US" dirty="0"/>
              <a:t> </a:t>
            </a:r>
            <a:r>
              <a:rPr lang="en-US" dirty="0" err="1"/>
              <a:t>năng</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hệ</a:t>
            </a:r>
            <a:r>
              <a:rPr lang="en-US" dirty="0"/>
              <a:t> </a:t>
            </a:r>
            <a:r>
              <a:rPr lang="en-US" dirty="0" err="1"/>
              <a:t>thống</a:t>
            </a:r>
            <a:r>
              <a:rPr lang="en-US" dirty="0"/>
              <a:t> (3/3)</a:t>
            </a:r>
          </a:p>
        </p:txBody>
      </p:sp>
      <p:sp>
        <p:nvSpPr>
          <p:cNvPr id="3" name="Chart Placeholder 2">
            <a:extLst>
              <a:ext uri="{FF2B5EF4-FFF2-40B4-BE49-F238E27FC236}">
                <a16:creationId xmlns:a16="http://schemas.microsoft.com/office/drawing/2014/main" id="{7EA2D855-CF6A-88BC-AA57-05172C332DC8}"/>
              </a:ext>
            </a:extLst>
          </p:cNvPr>
          <p:cNvSpPr>
            <a:spLocks noGrp="1"/>
          </p:cNvSpPr>
          <p:nvPr>
            <p:ph type="chart" sz="quarter" idx="13"/>
          </p:nvPr>
        </p:nvSpPr>
        <p:spPr>
          <a:xfrm>
            <a:off x="338736" y="1162685"/>
            <a:ext cx="5757264" cy="4670425"/>
          </a:xfrm>
        </p:spPr>
        <p:txBody>
          <a:bodyPr/>
          <a:lstStyle/>
          <a:p>
            <a:r>
              <a:rPr lang="en-US" b="1" dirty="0" err="1"/>
              <a:t>Quản</a:t>
            </a:r>
            <a:r>
              <a:rPr lang="en-US" b="1" dirty="0"/>
              <a:t> </a:t>
            </a:r>
            <a:r>
              <a:rPr lang="en-US" b="1" dirty="0" err="1"/>
              <a:t>lý</a:t>
            </a:r>
            <a:r>
              <a:rPr lang="en-US" b="1" dirty="0"/>
              <a:t> </a:t>
            </a:r>
            <a:r>
              <a:rPr lang="en-US" b="1" dirty="0" err="1"/>
              <a:t>học</a:t>
            </a:r>
            <a:r>
              <a:rPr lang="en-US" b="1" dirty="0"/>
              <a:t> </a:t>
            </a:r>
            <a:r>
              <a:rPr lang="en-US" b="1" dirty="0" err="1"/>
              <a:t>phí</a:t>
            </a:r>
            <a:endParaRPr lang="en-US" b="1" dirty="0"/>
          </a:p>
          <a:p>
            <a:pPr lvl="1"/>
            <a:r>
              <a:rPr lang="vi-VN" b="1" dirty="0"/>
              <a:t>Admin: </a:t>
            </a:r>
            <a:r>
              <a:rPr lang="vi-VN" dirty="0"/>
              <a:t>Quản lý và theo dõi thông tin về học phí, các khoản nộp của sinh viên.</a:t>
            </a:r>
          </a:p>
          <a:p>
            <a:pPr lvl="1"/>
            <a:r>
              <a:rPr lang="vi-VN" b="1" dirty="0"/>
              <a:t>Sinh viên: </a:t>
            </a:r>
            <a:r>
              <a:rPr lang="vi-VN" dirty="0"/>
              <a:t>Xem chi tiết học phí và thực hiện nộp học phí trực tuyến qua hệ thống.</a:t>
            </a:r>
            <a:endParaRPr lang="en-VN" dirty="0"/>
          </a:p>
        </p:txBody>
      </p:sp>
      <p:sp>
        <p:nvSpPr>
          <p:cNvPr id="4" name="Table Placeholder 3">
            <a:extLst>
              <a:ext uri="{FF2B5EF4-FFF2-40B4-BE49-F238E27FC236}">
                <a16:creationId xmlns:a16="http://schemas.microsoft.com/office/drawing/2014/main" id="{F40B068D-CAF3-4703-6EB9-7B0D2D0F8F13}"/>
              </a:ext>
            </a:extLst>
          </p:cNvPr>
          <p:cNvSpPr>
            <a:spLocks noGrp="1"/>
          </p:cNvSpPr>
          <p:nvPr>
            <p:ph type="tbl" sz="quarter" idx="14"/>
          </p:nvPr>
        </p:nvSpPr>
        <p:spPr>
          <a:xfrm>
            <a:off x="6210300" y="1148399"/>
            <a:ext cx="5757264" cy="4684712"/>
          </a:xfrm>
        </p:spPr>
        <p:txBody>
          <a:bodyPr/>
          <a:lstStyle/>
          <a:p>
            <a:r>
              <a:rPr lang="en-US" b="1" dirty="0" err="1"/>
              <a:t>Quản</a:t>
            </a:r>
            <a:r>
              <a:rPr lang="en-US" b="1" dirty="0"/>
              <a:t> </a:t>
            </a:r>
            <a:r>
              <a:rPr lang="en-US" b="1" dirty="0" err="1"/>
              <a:t>lí</a:t>
            </a:r>
            <a:r>
              <a:rPr lang="en-US" b="1" dirty="0"/>
              <a:t> </a:t>
            </a:r>
            <a:r>
              <a:rPr lang="en-US" b="1" dirty="0" err="1"/>
              <a:t>thông</a:t>
            </a:r>
            <a:r>
              <a:rPr lang="en-US" b="1" dirty="0"/>
              <a:t> </a:t>
            </a:r>
            <a:r>
              <a:rPr lang="en-US" b="1" dirty="0" err="1"/>
              <a:t>báo</a:t>
            </a:r>
            <a:endParaRPr lang="en-US" b="1" dirty="0"/>
          </a:p>
          <a:p>
            <a:pPr lvl="1"/>
            <a:r>
              <a:rPr lang="vi-VN" b="1" dirty="0"/>
              <a:t>Thông báo lịch học/giảng dạy</a:t>
            </a:r>
            <a:r>
              <a:rPr lang="vi-VN" dirty="0"/>
              <a:t>: Tự động gửi thông báo về các tiết dạy, tiết học, sự kiện, kỳ thi đến giáo viên, học sinh và phụ huynh.</a:t>
            </a:r>
          </a:p>
          <a:p>
            <a:pPr lvl="1"/>
            <a:r>
              <a:rPr lang="vi-VN" b="1" dirty="0"/>
              <a:t>Tin tức trường học: </a:t>
            </a:r>
            <a:r>
              <a:rPr lang="vi-VN" dirty="0"/>
              <a:t>Cập nhật các tin tức, sự kiện mới lên trang chủ hoặc bảng tin của trường.</a:t>
            </a:r>
            <a:endParaRPr lang="en-VN" dirty="0"/>
          </a:p>
        </p:txBody>
      </p:sp>
      <p:sp>
        <p:nvSpPr>
          <p:cNvPr id="5" name="Slide Number Placeholder 4">
            <a:extLst>
              <a:ext uri="{FF2B5EF4-FFF2-40B4-BE49-F238E27FC236}">
                <a16:creationId xmlns:a16="http://schemas.microsoft.com/office/drawing/2014/main" id="{66679503-E668-C46D-28AD-E6134D9DC7E7}"/>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074" name="Picture 2" descr="Paying School Fees: Over 769 Royalty-Free Licensable Stock Illustrations &amp;  Drawings | Shutterstock">
            <a:extLst>
              <a:ext uri="{FF2B5EF4-FFF2-40B4-BE49-F238E27FC236}">
                <a16:creationId xmlns:a16="http://schemas.microsoft.com/office/drawing/2014/main" id="{1557BDD1-6C94-E48B-07B3-C0F2B627EC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528"/>
          <a:stretch/>
        </p:blipFill>
        <p:spPr bwMode="auto">
          <a:xfrm>
            <a:off x="1656414" y="3740442"/>
            <a:ext cx="3080478" cy="239053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Megaphone Với Biểu Ngữ Bong Bóng Lời Nói Thông Tin Quan Trọng Loa Có Thể  Được Sử Dụng Cho Kinh Doanh Tiếp Thị Và Quảng Cáo Vectơ Eps 10 Bị Cô Lập">
            <a:extLst>
              <a:ext uri="{FF2B5EF4-FFF2-40B4-BE49-F238E27FC236}">
                <a16:creationId xmlns:a16="http://schemas.microsoft.com/office/drawing/2014/main" id="{9976802A-34C2-2139-D764-3D72A5AD84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8" name="AutoShape 6" descr="Megaphone Với Biểu Ngữ Bong Bóng Lời Nói Thông Tin Quan Trọng Loa Có Thể  Được Sử Dụng Cho Kinh Doanh Tiếp Thị Và Quảng Cáo Vectơ Eps 10 Bị Cô Lập">
            <a:extLst>
              <a:ext uri="{FF2B5EF4-FFF2-40B4-BE49-F238E27FC236}">
                <a16:creationId xmlns:a16="http://schemas.microsoft.com/office/drawing/2014/main" id="{DA501610-BD14-1B70-E185-E765D9CF47D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0" name="Picture 9" descr="A black and yellow sign with text&#10;&#10;Description automatically generated">
            <a:extLst>
              <a:ext uri="{FF2B5EF4-FFF2-40B4-BE49-F238E27FC236}">
                <a16:creationId xmlns:a16="http://schemas.microsoft.com/office/drawing/2014/main" id="{847BEDF7-52DC-6D7F-0DB4-95FEFB9BB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3678" y="3969726"/>
            <a:ext cx="3775856" cy="2275858"/>
          </a:xfrm>
          <a:prstGeom prst="rect">
            <a:avLst/>
          </a:prstGeom>
        </p:spPr>
      </p:pic>
      <p:pic>
        <p:nvPicPr>
          <p:cNvPr id="7" name="Picture Placeholder 22" descr="A logo with a house in a circle&#10;&#10;Description automatically generated">
            <a:extLst>
              <a:ext uri="{FF2B5EF4-FFF2-40B4-BE49-F238E27FC236}">
                <a16:creationId xmlns:a16="http://schemas.microsoft.com/office/drawing/2014/main" id="{41E158D3-B8F6-FD13-F43A-A560E5B4E64A}"/>
              </a:ext>
            </a:extLst>
          </p:cNvPr>
          <p:cNvPicPr>
            <a:picLocks noChangeAspect="1"/>
          </p:cNvPicPr>
          <p:nvPr/>
        </p:nvPicPr>
        <p:blipFill>
          <a:blip r:embed="rId4">
            <a:extLst>
              <a:ext uri="{28A0092B-C50C-407E-A947-70E740481C1C}">
                <a14:useLocalDpi xmlns:a14="http://schemas.microsoft.com/office/drawing/2010/main" val="0"/>
              </a:ext>
            </a:extLst>
          </a:blip>
          <a:srcRect t="7245" b="7245"/>
          <a:stretch>
            <a:fillRect/>
          </a:stretch>
        </p:blipFill>
        <p:spPr>
          <a:xfrm>
            <a:off x="10246779" y="5066068"/>
            <a:ext cx="1882078" cy="1609369"/>
          </a:xfrm>
          <a:prstGeom prst="rect">
            <a:avLst/>
          </a:prstGeom>
        </p:spPr>
      </p:pic>
    </p:spTree>
    <p:extLst>
      <p:ext uri="{BB962C8B-B14F-4D97-AF65-F5344CB8AC3E}">
        <p14:creationId xmlns:p14="http://schemas.microsoft.com/office/powerpoint/2010/main" val="381513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242</TotalTime>
  <Words>619</Words>
  <Application>Microsoft Macintosh PowerPoint</Application>
  <PresentationFormat>Widescreen</PresentationFormat>
  <Paragraphs>96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Inter</vt:lpstr>
      <vt:lpstr>Lato</vt:lpstr>
      <vt:lpstr>Roboto</vt:lpstr>
      <vt:lpstr>Office Theme</vt:lpstr>
      <vt:lpstr>PowerPoint Presentation</vt:lpstr>
      <vt:lpstr>PowerPoint Presentation</vt:lpstr>
      <vt:lpstr>PowerPoint Presentation</vt:lpstr>
      <vt:lpstr>1. Giới thiệu thành viên</vt:lpstr>
      <vt:lpstr>2. Tổng quan về đề tài</vt:lpstr>
      <vt:lpstr>3. Đối tượng khách hàng và người sử dụng</vt:lpstr>
      <vt:lpstr>4. Chức năng cơ bản của hệ thống (1/3)</vt:lpstr>
      <vt:lpstr>4. Chức năng cơ bản của hệ thống (2/3)</vt:lpstr>
      <vt:lpstr>4. Chức năng cơ bản của hệ thống (3/3)</vt:lpstr>
      <vt:lpstr>5. Technical Requirements (1/2)</vt:lpstr>
      <vt:lpstr>5. Technical Requirements (2/2)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Huy</cp:lastModifiedBy>
  <cp:revision>10</cp:revision>
  <dcterms:created xsi:type="dcterms:W3CDTF">2021-05-28T04:32:29Z</dcterms:created>
  <dcterms:modified xsi:type="dcterms:W3CDTF">2024-11-10T16:08:05Z</dcterms:modified>
</cp:coreProperties>
</file>